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5" r:id="rId4"/>
    <p:sldId id="267" r:id="rId5"/>
    <p:sldId id="258" r:id="rId6"/>
    <p:sldId id="259" r:id="rId7"/>
    <p:sldId id="260" r:id="rId8"/>
    <p:sldId id="261" r:id="rId9"/>
    <p:sldId id="262" r:id="rId10"/>
    <p:sldId id="263" r:id="rId11"/>
    <p:sldId id="266" r:id="rId12"/>
    <p:sldId id="268" r:id="rId13"/>
    <p:sldId id="264"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6911"/>
    <a:srgbClr val="9A4848"/>
    <a:srgbClr val="FF9933"/>
    <a:srgbClr val="8A4500"/>
    <a:srgbClr val="C78C17"/>
    <a:srgbClr val="792F01"/>
    <a:srgbClr val="70530A"/>
    <a:srgbClr val="E9AC15"/>
    <a:srgbClr val="1B4F7F"/>
    <a:srgbClr val="FC80C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42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C100A071-71DF-4286-8295-9059CFF1F9B5}" type="datetimeFigureOut">
              <a:rPr lang="pl-PL" smtClean="0"/>
              <a:pPr/>
              <a:t>2011-06-07</a:t>
            </a:fld>
            <a:endParaRPr lang="pl-PL"/>
          </a:p>
        </p:txBody>
      </p:sp>
      <p:sp>
        <p:nvSpPr>
          <p:cNvPr id="16" name="Symbol zastępczy numeru slajdu 15"/>
          <p:cNvSpPr>
            <a:spLocks noGrp="1"/>
          </p:cNvSpPr>
          <p:nvPr>
            <p:ph type="sldNum" sz="quarter" idx="11"/>
          </p:nvPr>
        </p:nvSpPr>
        <p:spPr/>
        <p:txBody>
          <a:bodyPr/>
          <a:lstStyle/>
          <a:p>
            <a:fld id="{8AC11ACF-6502-419E-862F-B450572B7AE1}" type="slidenum">
              <a:rPr lang="pl-PL" smtClean="0"/>
              <a:pPr/>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100A071-71DF-4286-8295-9059CFF1F9B5}" type="datetimeFigureOut">
              <a:rPr lang="pl-PL" smtClean="0"/>
              <a:pPr/>
              <a:t>2011-06-07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AC11ACF-6502-419E-862F-B450572B7AE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100A071-71DF-4286-8295-9059CFF1F9B5}" type="datetimeFigureOut">
              <a:rPr lang="pl-PL" smtClean="0"/>
              <a:pPr/>
              <a:t>2011-06-07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AC11ACF-6502-419E-862F-B450572B7AE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C100A071-71DF-4286-8295-9059CFF1F9B5}" type="datetimeFigureOut">
              <a:rPr lang="pl-PL" smtClean="0"/>
              <a:pPr/>
              <a:t>2011-06-07</a:t>
            </a:fld>
            <a:endParaRPr lang="pl-PL"/>
          </a:p>
        </p:txBody>
      </p:sp>
      <p:sp>
        <p:nvSpPr>
          <p:cNvPr id="15" name="Symbol zastępczy numeru slajdu 14"/>
          <p:cNvSpPr>
            <a:spLocks noGrp="1"/>
          </p:cNvSpPr>
          <p:nvPr>
            <p:ph type="sldNum" sz="quarter" idx="15"/>
          </p:nvPr>
        </p:nvSpPr>
        <p:spPr/>
        <p:txBody>
          <a:bodyPr/>
          <a:lstStyle>
            <a:lvl1pPr algn="ctr">
              <a:defRPr/>
            </a:lvl1pPr>
          </a:lstStyle>
          <a:p>
            <a:fld id="{8AC11ACF-6502-419E-862F-B450572B7AE1}" type="slidenum">
              <a:rPr lang="pl-PL" smtClean="0"/>
              <a:pPr/>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C100A071-71DF-4286-8295-9059CFF1F9B5}" type="datetimeFigureOut">
              <a:rPr lang="pl-PL" smtClean="0"/>
              <a:pPr/>
              <a:t>2011-06-07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AC11ACF-6502-419E-862F-B450572B7AE1}" type="slidenum">
              <a:rPr lang="pl-PL" smtClean="0"/>
              <a:pPr/>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C100A071-71DF-4286-8295-9059CFF1F9B5}" type="datetimeFigureOut">
              <a:rPr lang="pl-PL" smtClean="0"/>
              <a:pPr/>
              <a:t>2011-06-07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AC11ACF-6502-419E-862F-B450572B7AE1}"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8AC11ACF-6502-419E-862F-B450572B7AE1}" type="slidenum">
              <a:rPr lang="pl-PL" smtClean="0"/>
              <a:pPr/>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C100A071-71DF-4286-8295-9059CFF1F9B5}" type="datetimeFigureOut">
              <a:rPr lang="pl-PL" smtClean="0"/>
              <a:pPr/>
              <a:t>2011-06-07</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C100A071-71DF-4286-8295-9059CFF1F9B5}" type="datetimeFigureOut">
              <a:rPr lang="pl-PL" smtClean="0"/>
              <a:pPr/>
              <a:t>2011-06-07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AC11ACF-6502-419E-862F-B450572B7AE1}" type="slidenum">
              <a:rPr lang="pl-PL" smtClean="0"/>
              <a:pPr/>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100A071-71DF-4286-8295-9059CFF1F9B5}" type="datetimeFigureOut">
              <a:rPr lang="pl-PL" smtClean="0"/>
              <a:pPr/>
              <a:t>2011-06-07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AC11ACF-6502-419E-862F-B450572B7AE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C100A071-71DF-4286-8295-9059CFF1F9B5}" type="datetimeFigureOut">
              <a:rPr lang="pl-PL" smtClean="0"/>
              <a:pPr/>
              <a:t>2011-06-07</a:t>
            </a:fld>
            <a:endParaRPr lang="pl-PL"/>
          </a:p>
        </p:txBody>
      </p:sp>
      <p:sp>
        <p:nvSpPr>
          <p:cNvPr id="9" name="Symbol zastępczy numeru slajdu 8"/>
          <p:cNvSpPr>
            <a:spLocks noGrp="1"/>
          </p:cNvSpPr>
          <p:nvPr>
            <p:ph type="sldNum" sz="quarter" idx="15"/>
          </p:nvPr>
        </p:nvSpPr>
        <p:spPr/>
        <p:txBody>
          <a:bodyPr/>
          <a:lstStyle/>
          <a:p>
            <a:fld id="{8AC11ACF-6502-419E-862F-B450572B7AE1}" type="slidenum">
              <a:rPr lang="pl-PL" smtClean="0"/>
              <a:pPr/>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C100A071-71DF-4286-8295-9059CFF1F9B5}" type="datetimeFigureOut">
              <a:rPr lang="pl-PL" smtClean="0"/>
              <a:pPr/>
              <a:t>2011-06-07</a:t>
            </a:fld>
            <a:endParaRPr lang="pl-PL"/>
          </a:p>
        </p:txBody>
      </p:sp>
      <p:sp>
        <p:nvSpPr>
          <p:cNvPr id="9" name="Symbol zastępczy numeru slajdu 8"/>
          <p:cNvSpPr>
            <a:spLocks noGrp="1"/>
          </p:cNvSpPr>
          <p:nvPr>
            <p:ph type="sldNum" sz="quarter" idx="11"/>
          </p:nvPr>
        </p:nvSpPr>
        <p:spPr/>
        <p:txBody>
          <a:bodyPr/>
          <a:lstStyle/>
          <a:p>
            <a:fld id="{8AC11ACF-6502-419E-862F-B450572B7AE1}" type="slidenum">
              <a:rPr lang="pl-PL" smtClean="0"/>
              <a:pPr/>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100A071-71DF-4286-8295-9059CFF1F9B5}" type="datetimeFigureOut">
              <a:rPr lang="pl-PL" smtClean="0"/>
              <a:pPr/>
              <a:t>2011-06-07</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AC11ACF-6502-419E-862F-B450572B7AE1}" type="slidenum">
              <a:rPr lang="pl-PL" smtClean="0"/>
              <a:pPr/>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C:\Documents%20and%20Settings\All%20Users\Dokumenty\Moja%20muzyka\Przyk&#322;adowa%20muzyka\Dziewi&#261;ta%20symfonia%20Beethovena%20(Scherzo).wm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Dziewiąta symfonia Beethovena (Scherzo).wma">
            <a:hlinkClick r:id="" action="ppaction://media"/>
          </p:cNvPr>
          <p:cNvPicPr>
            <a:picLocks noRot="1" noChangeAspect="1"/>
          </p:cNvPicPr>
          <p:nvPr>
            <a:audioFile r:link="rId1"/>
          </p:nvPr>
        </p:nvPicPr>
        <p:blipFill>
          <a:blip r:embed="rId3"/>
          <a:stretch>
            <a:fillRect/>
          </a:stretch>
        </p:blipFill>
        <p:spPr>
          <a:xfrm>
            <a:off x="8286776" y="571480"/>
            <a:ext cx="304800" cy="304800"/>
          </a:xfrm>
          <a:prstGeom prst="rect">
            <a:avLst/>
          </a:prstGeom>
        </p:spPr>
      </p:pic>
      <p:sp>
        <p:nvSpPr>
          <p:cNvPr id="2" name="Tytuł 1"/>
          <p:cNvSpPr>
            <a:spLocks noGrp="1"/>
          </p:cNvSpPr>
          <p:nvPr>
            <p:ph type="ctrTitle"/>
          </p:nvPr>
        </p:nvSpPr>
        <p:spPr>
          <a:xfrm>
            <a:off x="500034" y="2643182"/>
            <a:ext cx="8129590" cy="2928958"/>
          </a:xfrm>
        </p:spPr>
        <p:txBody>
          <a:bodyPr>
            <a:noAutofit/>
          </a:bodyPr>
          <a:lstStyle/>
          <a:p>
            <a:r>
              <a:rPr lang="pl-PL" sz="16500" dirty="0" smtClean="0">
                <a:solidFill>
                  <a:schemeClr val="bg1"/>
                </a:solidFill>
                <a:latin typeface="Parchment" pitchFamily="66" charset="0"/>
                <a:cs typeface="Lucida Sans Unicode" pitchFamily="34" charset="0"/>
              </a:rPr>
              <a:t>Henry</a:t>
            </a:r>
            <a:r>
              <a:rPr lang="pl-PL" sz="9600" dirty="0" smtClean="0">
                <a:solidFill>
                  <a:schemeClr val="bg1"/>
                </a:solidFill>
                <a:latin typeface="Parchment" pitchFamily="66" charset="0"/>
                <a:cs typeface="Lucida Sans Unicode" pitchFamily="34" charset="0"/>
              </a:rPr>
              <a:t> </a:t>
            </a:r>
            <a:r>
              <a:rPr lang="pl-PL" sz="9600" dirty="0" smtClean="0">
                <a:solidFill>
                  <a:schemeClr val="bg1"/>
                </a:solidFill>
                <a:latin typeface="Algerian" pitchFamily="82" charset="0"/>
                <a:cs typeface="Lucida Sans Unicode" pitchFamily="34" charset="0"/>
              </a:rPr>
              <a:t>VIII</a:t>
            </a:r>
            <a:br>
              <a:rPr lang="pl-PL" sz="9600" dirty="0" smtClean="0">
                <a:solidFill>
                  <a:schemeClr val="bg1"/>
                </a:solidFill>
                <a:latin typeface="Algerian" pitchFamily="82" charset="0"/>
                <a:cs typeface="Lucida Sans Unicode" pitchFamily="34" charset="0"/>
              </a:rPr>
            </a:br>
            <a:r>
              <a:rPr lang="pl-PL" sz="14000" dirty="0" smtClean="0">
                <a:solidFill>
                  <a:schemeClr val="bg1"/>
                </a:solidFill>
                <a:latin typeface="Parchment" pitchFamily="66" charset="0"/>
                <a:cs typeface="Lucida Sans Unicode" pitchFamily="34" charset="0"/>
              </a:rPr>
              <a:t>Tudor</a:t>
            </a:r>
            <a:endParaRPr lang="pl-PL" sz="14000" dirty="0">
              <a:solidFill>
                <a:schemeClr val="bg1"/>
              </a:solidFill>
              <a:latin typeface="Parchment" pitchFamily="66" charset="0"/>
              <a:cs typeface="Lucida Sans Unicode" pitchFamily="34" charset="0"/>
            </a:endParaRPr>
          </a:p>
        </p:txBody>
      </p:sp>
      <p:sp>
        <p:nvSpPr>
          <p:cNvPr id="4" name="Prostokąt 3"/>
          <p:cNvSpPr/>
          <p:nvPr/>
        </p:nvSpPr>
        <p:spPr>
          <a:xfrm>
            <a:off x="5214942" y="6143644"/>
            <a:ext cx="3613679" cy="338554"/>
          </a:xfrm>
          <a:prstGeom prst="rect">
            <a:avLst/>
          </a:prstGeom>
          <a:noFill/>
        </p:spPr>
        <p:txBody>
          <a:bodyPr wrap="square" lIns="91440" tIns="45720" rIns="91440" bIns="45720">
            <a:spAutoFit/>
          </a:bodyPr>
          <a:lstStyle/>
          <a:p>
            <a:pPr algn="ctr"/>
            <a:r>
              <a:rPr lang="pl-PL" sz="1600" b="1" cap="none" spc="0" dirty="0" smtClean="0">
                <a:ln w="1905"/>
                <a:solidFill>
                  <a:srgbClr val="FC80C7"/>
                </a:solidFill>
                <a:effectLst>
                  <a:innerShdw blurRad="69850" dist="43180" dir="5400000">
                    <a:srgbClr val="000000">
                      <a:alpha val="65000"/>
                    </a:srgbClr>
                  </a:innerShdw>
                </a:effectLst>
                <a:latin typeface="Viner Hand ITC" pitchFamily="66" charset="0"/>
              </a:rPr>
              <a:t>Marta Bednarska, klasa 1F</a:t>
            </a:r>
            <a:endParaRPr lang="pl-PL" sz="1600" b="1" cap="none" spc="0" dirty="0">
              <a:ln w="1905"/>
              <a:solidFill>
                <a:srgbClr val="FC80C7"/>
              </a:solidFill>
              <a:effectLst>
                <a:innerShdw blurRad="69850" dist="43180" dir="5400000">
                  <a:srgbClr val="000000">
                    <a:alpha val="65000"/>
                  </a:srgbClr>
                </a:inn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357158" y="214290"/>
            <a:ext cx="8643998" cy="1209676"/>
          </a:xfrm>
        </p:spPr>
        <p:txBody>
          <a:bodyPr>
            <a:noAutofit/>
          </a:bodyPr>
          <a:lstStyle/>
          <a:p>
            <a:pPr algn="ctr"/>
            <a:r>
              <a:rPr lang="pl-PL" sz="7200" dirty="0" smtClean="0">
                <a:solidFill>
                  <a:schemeClr val="accent6">
                    <a:lumMod val="50000"/>
                  </a:schemeClr>
                </a:solidFill>
                <a:latin typeface="Goudy Old Style" pitchFamily="18" charset="0"/>
              </a:rPr>
              <a:t>Henry </a:t>
            </a:r>
            <a:r>
              <a:rPr lang="pl-PL" sz="7200" dirty="0" err="1" smtClean="0">
                <a:solidFill>
                  <a:schemeClr val="accent6">
                    <a:lumMod val="50000"/>
                  </a:schemeClr>
                </a:solidFill>
                <a:latin typeface="Goudy Old Style" pitchFamily="18" charset="0"/>
              </a:rPr>
              <a:t>VIII’s</a:t>
            </a:r>
            <a:r>
              <a:rPr lang="pl-PL" sz="7200" dirty="0" smtClean="0">
                <a:solidFill>
                  <a:schemeClr val="accent6">
                    <a:lumMod val="50000"/>
                  </a:schemeClr>
                </a:solidFill>
                <a:latin typeface="Goudy Old Style" pitchFamily="18" charset="0"/>
              </a:rPr>
              <a:t> </a:t>
            </a:r>
            <a:r>
              <a:rPr lang="pl-PL" sz="7200" dirty="0" err="1" smtClean="0">
                <a:solidFill>
                  <a:schemeClr val="accent6">
                    <a:lumMod val="50000"/>
                  </a:schemeClr>
                </a:solidFill>
                <a:latin typeface="Goudy Old Style" pitchFamily="18" charset="0"/>
              </a:rPr>
              <a:t>children</a:t>
            </a:r>
            <a:endParaRPr lang="pl-PL" sz="7200" dirty="0">
              <a:solidFill>
                <a:schemeClr val="accent6">
                  <a:lumMod val="50000"/>
                </a:schemeClr>
              </a:solidFill>
              <a:latin typeface="Goudy Old Style" pitchFamily="18" charset="0"/>
            </a:endParaRPr>
          </a:p>
        </p:txBody>
      </p:sp>
      <p:pic>
        <p:nvPicPr>
          <p:cNvPr id="6146" name="Picture 2"/>
          <p:cNvPicPr>
            <a:picLocks noGrp="1" noChangeAspect="1" noChangeArrowheads="1"/>
          </p:cNvPicPr>
          <p:nvPr>
            <p:ph sz="quarter" idx="1"/>
          </p:nvPr>
        </p:nvPicPr>
        <p:blipFill>
          <a:blip r:embed="rId2"/>
          <a:srcRect/>
          <a:stretch>
            <a:fillRect/>
          </a:stretch>
        </p:blipFill>
        <p:spPr bwMode="auto">
          <a:xfrm>
            <a:off x="3214678" y="2143116"/>
            <a:ext cx="2143140" cy="3136777"/>
          </a:xfrm>
          <a:prstGeom prst="rect">
            <a:avLst/>
          </a:prstGeom>
          <a:solidFill>
            <a:srgbClr val="000000">
              <a:shade val="95000"/>
            </a:srgbClr>
          </a:solidFill>
          <a:ln w="444500" cap="sq">
            <a:solidFill>
              <a:schemeClr val="accent6">
                <a:lumMod val="25000"/>
              </a:schemeClr>
            </a:solidFill>
            <a:miter lim="800000"/>
          </a:ln>
          <a:effectLst>
            <a:outerShdw blurRad="152400" dist="317500" dir="5400000" sx="90000" sy="-19000" rotWithShape="0">
              <a:prstClr val="black">
                <a:alpha val="15000"/>
              </a:prstClr>
            </a:outerShdw>
          </a:effectLst>
          <a:scene3d>
            <a:camera prst="orthographicFront"/>
            <a:lightRig rig="threePt" dir="t"/>
          </a:scene3d>
          <a:sp3d>
            <a:bevelT w="139700" h="139700" prst="divot"/>
          </a:sp3d>
        </p:spPr>
      </p:pic>
      <p:pic>
        <p:nvPicPr>
          <p:cNvPr id="1026" name="Picture 2"/>
          <p:cNvPicPr>
            <a:picLocks noChangeAspect="1" noChangeArrowheads="1"/>
          </p:cNvPicPr>
          <p:nvPr/>
        </p:nvPicPr>
        <p:blipFill>
          <a:blip r:embed="rId3"/>
          <a:srcRect l="23274" t="-6250" r="26615" b="58750"/>
          <a:stretch>
            <a:fillRect/>
          </a:stretch>
        </p:blipFill>
        <p:spPr bwMode="auto">
          <a:xfrm>
            <a:off x="428596" y="2357430"/>
            <a:ext cx="2143140" cy="2714644"/>
          </a:xfrm>
          <a:prstGeom prst="rect">
            <a:avLst/>
          </a:prstGeom>
          <a:solidFill>
            <a:srgbClr val="000000">
              <a:shade val="95000"/>
            </a:srgbClr>
          </a:solidFill>
          <a:ln w="444500" cap="sq">
            <a:solidFill>
              <a:srgbClr val="70530A"/>
            </a:solidFill>
            <a:miter lim="800000"/>
          </a:ln>
          <a:effectLst>
            <a:outerShdw blurRad="152400" dist="317500" dir="5400000" sx="90000" sy="-19000" rotWithShape="0">
              <a:prstClr val="black">
                <a:alpha val="15000"/>
              </a:prstClr>
            </a:outerShdw>
          </a:effectLst>
          <a:scene3d>
            <a:camera prst="orthographicFront"/>
            <a:lightRig rig="threePt" dir="t"/>
          </a:scene3d>
          <a:sp3d>
            <a:bevelT w="139700" h="139700" prst="divot"/>
          </a:sp3d>
        </p:spPr>
      </p:pic>
      <p:pic>
        <p:nvPicPr>
          <p:cNvPr id="1027" name="Picture 3"/>
          <p:cNvPicPr>
            <a:picLocks noChangeAspect="1" noChangeArrowheads="1"/>
          </p:cNvPicPr>
          <p:nvPr/>
        </p:nvPicPr>
        <p:blipFill>
          <a:blip r:embed="rId4"/>
          <a:srcRect l="23021" r="10996" b="39486"/>
          <a:stretch>
            <a:fillRect/>
          </a:stretch>
        </p:blipFill>
        <p:spPr bwMode="auto">
          <a:xfrm>
            <a:off x="6429388" y="2428868"/>
            <a:ext cx="2143140" cy="2357454"/>
          </a:xfrm>
          <a:prstGeom prst="rect">
            <a:avLst/>
          </a:prstGeom>
          <a:solidFill>
            <a:srgbClr val="000000">
              <a:shade val="95000"/>
            </a:srgbClr>
          </a:solidFill>
          <a:ln w="444500" cap="sq">
            <a:solidFill>
              <a:srgbClr val="792F01"/>
            </a:solidFill>
            <a:miter lim="800000"/>
          </a:ln>
          <a:effectLst>
            <a:outerShdw blurRad="152400" dist="317500" dir="5400000" sx="90000" sy="-19000" rotWithShape="0">
              <a:prstClr val="black">
                <a:alpha val="15000"/>
              </a:prstClr>
            </a:outerShdw>
          </a:effectLst>
          <a:scene3d>
            <a:camera prst="orthographicFront"/>
            <a:lightRig rig="threePt" dir="t"/>
          </a:scene3d>
          <a:sp3d>
            <a:bevelT w="139700" h="139700" prst="divot"/>
          </a:sp3d>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idx="1"/>
          </p:nvPr>
        </p:nvSpPr>
        <p:spPr>
          <a:xfrm>
            <a:off x="457200" y="642918"/>
            <a:ext cx="8229600" cy="5453082"/>
          </a:xfrm>
        </p:spPr>
        <p:txBody>
          <a:bodyPr/>
          <a:lstStyle/>
          <a:p>
            <a:pPr>
              <a:buFont typeface="Wingdings" pitchFamily="2" charset="2"/>
              <a:buChar char="v"/>
            </a:pPr>
            <a:r>
              <a:rPr lang="pl-PL" dirty="0" smtClean="0">
                <a:solidFill>
                  <a:srgbClr val="002060"/>
                </a:solidFill>
                <a:latin typeface="Berlin Sans FB" pitchFamily="34" charset="0"/>
              </a:rPr>
              <a:t>Edward was </a:t>
            </a:r>
            <a:r>
              <a:rPr lang="pl-PL" dirty="0" err="1" smtClean="0">
                <a:solidFill>
                  <a:srgbClr val="002060"/>
                </a:solidFill>
                <a:latin typeface="Berlin Sans FB" pitchFamily="34" charset="0"/>
              </a:rPr>
              <a:t>born</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in</a:t>
            </a:r>
            <a:r>
              <a:rPr lang="pl-PL" dirty="0" smtClean="0">
                <a:solidFill>
                  <a:srgbClr val="002060"/>
                </a:solidFill>
                <a:latin typeface="Berlin Sans FB" pitchFamily="34" charset="0"/>
              </a:rPr>
              <a:t> 1537. He was </a:t>
            </a:r>
            <a:r>
              <a:rPr lang="pl-PL" dirty="0" err="1" smtClean="0">
                <a:solidFill>
                  <a:srgbClr val="002060"/>
                </a:solidFill>
                <a:latin typeface="Berlin Sans FB" pitchFamily="34" charset="0"/>
              </a:rPr>
              <a:t>the</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last</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child</a:t>
            </a:r>
            <a:r>
              <a:rPr lang="pl-PL" dirty="0" smtClean="0">
                <a:solidFill>
                  <a:srgbClr val="002060"/>
                </a:solidFill>
                <a:latin typeface="Berlin Sans FB" pitchFamily="34" charset="0"/>
              </a:rPr>
              <a:t> of </a:t>
            </a:r>
            <a:r>
              <a:rPr lang="pl-PL" dirty="0" err="1" smtClean="0">
                <a:solidFill>
                  <a:srgbClr val="002060"/>
                </a:solidFill>
                <a:latin typeface="Berlin Sans FB" pitchFamily="34" charset="0"/>
              </a:rPr>
              <a:t>the</a:t>
            </a:r>
            <a:r>
              <a:rPr lang="pl-PL" dirty="0" smtClean="0">
                <a:solidFill>
                  <a:srgbClr val="002060"/>
                </a:solidFill>
                <a:latin typeface="Berlin Sans FB" pitchFamily="34" charset="0"/>
              </a:rPr>
              <a:t> king and his third </a:t>
            </a:r>
            <a:r>
              <a:rPr lang="pl-PL" dirty="0" err="1" smtClean="0">
                <a:solidFill>
                  <a:srgbClr val="002060"/>
                </a:solidFill>
                <a:latin typeface="Berlin Sans FB" pitchFamily="34" charset="0"/>
              </a:rPr>
              <a:t>wife</a:t>
            </a:r>
            <a:r>
              <a:rPr lang="pl-PL" dirty="0" smtClean="0">
                <a:solidFill>
                  <a:srgbClr val="002060"/>
                </a:solidFill>
                <a:latin typeface="Berlin Sans FB" pitchFamily="34" charset="0"/>
              </a:rPr>
              <a:t> Jane </a:t>
            </a:r>
            <a:r>
              <a:rPr lang="pl-PL" dirty="0" err="1" smtClean="0">
                <a:solidFill>
                  <a:srgbClr val="002060"/>
                </a:solidFill>
                <a:latin typeface="Berlin Sans FB" pitchFamily="34" charset="0"/>
              </a:rPr>
              <a:t>Saymour</a:t>
            </a:r>
            <a:r>
              <a:rPr lang="pl-PL" dirty="0" smtClean="0">
                <a:solidFill>
                  <a:srgbClr val="002060"/>
                </a:solidFill>
                <a:latin typeface="Berlin Sans FB" pitchFamily="34" charset="0"/>
              </a:rPr>
              <a:t>. He </a:t>
            </a:r>
            <a:r>
              <a:rPr lang="pl-PL" dirty="0" err="1" smtClean="0">
                <a:solidFill>
                  <a:srgbClr val="002060"/>
                </a:solidFill>
                <a:latin typeface="Berlin Sans FB" pitchFamily="34" charset="0"/>
              </a:rPr>
              <a:t>never</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reigned</a:t>
            </a:r>
            <a:r>
              <a:rPr lang="pl-PL" dirty="0" smtClean="0">
                <a:solidFill>
                  <a:srgbClr val="002060"/>
                </a:solidFill>
                <a:latin typeface="Berlin Sans FB" pitchFamily="34" charset="0"/>
              </a:rPr>
              <a:t> by </a:t>
            </a:r>
            <a:r>
              <a:rPr lang="pl-PL" dirty="0" err="1" smtClean="0">
                <a:solidFill>
                  <a:srgbClr val="002060"/>
                </a:solidFill>
                <a:latin typeface="Berlin Sans FB" pitchFamily="34" charset="0"/>
              </a:rPr>
              <a:t>himself</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he</a:t>
            </a:r>
            <a:r>
              <a:rPr lang="pl-PL" dirty="0" smtClean="0">
                <a:solidFill>
                  <a:srgbClr val="002060"/>
                </a:solidFill>
                <a:latin typeface="Berlin Sans FB" pitchFamily="34" charset="0"/>
              </a:rPr>
              <a:t> was </a:t>
            </a:r>
            <a:r>
              <a:rPr lang="pl-PL" dirty="0" err="1" smtClean="0">
                <a:solidFill>
                  <a:srgbClr val="002060"/>
                </a:solidFill>
                <a:latin typeface="Berlin Sans FB" pitchFamily="34" charset="0"/>
              </a:rPr>
              <a:t>too</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young</a:t>
            </a:r>
            <a:r>
              <a:rPr lang="pl-PL" dirty="0" smtClean="0">
                <a:solidFill>
                  <a:srgbClr val="002060"/>
                </a:solidFill>
                <a:latin typeface="Berlin Sans FB" pitchFamily="34" charset="0"/>
              </a:rPr>
              <a:t>. He </a:t>
            </a:r>
            <a:r>
              <a:rPr lang="pl-PL" dirty="0" err="1" smtClean="0">
                <a:solidFill>
                  <a:srgbClr val="002060"/>
                </a:solidFill>
                <a:latin typeface="Berlin Sans FB" pitchFamily="34" charset="0"/>
              </a:rPr>
              <a:t>died</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at</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the</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age</a:t>
            </a:r>
            <a:r>
              <a:rPr lang="pl-PL" dirty="0" smtClean="0">
                <a:solidFill>
                  <a:srgbClr val="002060"/>
                </a:solidFill>
                <a:latin typeface="Berlin Sans FB" pitchFamily="34" charset="0"/>
              </a:rPr>
              <a:t> of 16.</a:t>
            </a:r>
          </a:p>
          <a:p>
            <a:pPr>
              <a:buFont typeface="Wingdings" pitchFamily="2" charset="2"/>
              <a:buChar char="v"/>
            </a:pPr>
            <a:r>
              <a:rPr lang="pl-PL" dirty="0" smtClean="0">
                <a:solidFill>
                  <a:srgbClr val="002060"/>
                </a:solidFill>
                <a:latin typeface="Berlin Sans FB" pitchFamily="34" charset="0"/>
              </a:rPr>
              <a:t>Mary Tudor was </a:t>
            </a:r>
            <a:r>
              <a:rPr lang="pl-PL" dirty="0" err="1" smtClean="0">
                <a:solidFill>
                  <a:srgbClr val="002060"/>
                </a:solidFill>
                <a:latin typeface="Berlin Sans FB" pitchFamily="34" charset="0"/>
              </a:rPr>
              <a:t>the</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daughter</a:t>
            </a:r>
            <a:r>
              <a:rPr lang="pl-PL" dirty="0" smtClean="0">
                <a:solidFill>
                  <a:srgbClr val="002060"/>
                </a:solidFill>
                <a:latin typeface="Berlin Sans FB" pitchFamily="34" charset="0"/>
              </a:rPr>
              <a:t> of Henry VIII and his first </a:t>
            </a:r>
            <a:r>
              <a:rPr lang="pl-PL" dirty="0" err="1" smtClean="0">
                <a:solidFill>
                  <a:srgbClr val="002060"/>
                </a:solidFill>
                <a:latin typeface="Berlin Sans FB" pitchFamily="34" charset="0"/>
              </a:rPr>
              <a:t>wife</a:t>
            </a:r>
            <a:r>
              <a:rPr lang="pl-PL" dirty="0" smtClean="0">
                <a:solidFill>
                  <a:srgbClr val="002060"/>
                </a:solidFill>
                <a:latin typeface="Berlin Sans FB" pitchFamily="34" charset="0"/>
              </a:rPr>
              <a:t> Catherine of Aragon. </a:t>
            </a:r>
            <a:r>
              <a:rPr lang="pl-PL" dirty="0" err="1" smtClean="0">
                <a:solidFill>
                  <a:srgbClr val="002060"/>
                </a:solidFill>
                <a:latin typeface="Berlin Sans FB" pitchFamily="34" charset="0"/>
              </a:rPr>
              <a:t>She</a:t>
            </a:r>
            <a:r>
              <a:rPr lang="pl-PL" dirty="0" smtClean="0">
                <a:solidFill>
                  <a:srgbClr val="002060"/>
                </a:solidFill>
                <a:latin typeface="Berlin Sans FB" pitchFamily="34" charset="0"/>
              </a:rPr>
              <a:t> was </a:t>
            </a:r>
            <a:r>
              <a:rPr lang="pl-PL" dirty="0" err="1" smtClean="0">
                <a:solidFill>
                  <a:srgbClr val="002060"/>
                </a:solidFill>
                <a:latin typeface="Berlin Sans FB" pitchFamily="34" charset="0"/>
              </a:rPr>
              <a:t>born</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in</a:t>
            </a:r>
            <a:r>
              <a:rPr lang="pl-PL" dirty="0" smtClean="0">
                <a:solidFill>
                  <a:srgbClr val="002060"/>
                </a:solidFill>
                <a:latin typeface="Berlin Sans FB" pitchFamily="34" charset="0"/>
              </a:rPr>
              <a:t> 1516. Mary was </a:t>
            </a:r>
            <a:r>
              <a:rPr lang="pl-PL" dirty="0" err="1" smtClean="0">
                <a:solidFill>
                  <a:srgbClr val="002060"/>
                </a:solidFill>
                <a:latin typeface="Berlin Sans FB" pitchFamily="34" charset="0"/>
              </a:rPr>
              <a:t>older</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sister</a:t>
            </a:r>
            <a:r>
              <a:rPr lang="pl-PL" dirty="0" smtClean="0">
                <a:solidFill>
                  <a:srgbClr val="002060"/>
                </a:solidFill>
                <a:latin typeface="Berlin Sans FB" pitchFamily="34" charset="0"/>
              </a:rPr>
              <a:t> of king Edward VI and </a:t>
            </a:r>
            <a:r>
              <a:rPr lang="pl-PL" dirty="0" err="1" smtClean="0">
                <a:solidFill>
                  <a:srgbClr val="002060"/>
                </a:solidFill>
                <a:latin typeface="Berlin Sans FB" pitchFamily="34" charset="0"/>
              </a:rPr>
              <a:t>queen</a:t>
            </a:r>
            <a:r>
              <a:rPr lang="pl-PL" dirty="0" smtClean="0">
                <a:solidFill>
                  <a:srgbClr val="002060"/>
                </a:solidFill>
                <a:latin typeface="Berlin Sans FB" pitchFamily="34" charset="0"/>
              </a:rPr>
              <a:t> Elisabeth I, but </a:t>
            </a:r>
            <a:r>
              <a:rPr lang="pl-PL" dirty="0" err="1" smtClean="0">
                <a:solidFill>
                  <a:srgbClr val="002060"/>
                </a:solidFill>
                <a:latin typeface="Berlin Sans FB" pitchFamily="34" charset="0"/>
              </a:rPr>
              <a:t>all</a:t>
            </a:r>
            <a:r>
              <a:rPr lang="pl-PL" dirty="0" smtClean="0">
                <a:solidFill>
                  <a:srgbClr val="002060"/>
                </a:solidFill>
                <a:latin typeface="Berlin Sans FB" pitchFamily="34" charset="0"/>
              </a:rPr>
              <a:t> of </a:t>
            </a:r>
            <a:r>
              <a:rPr lang="pl-PL" dirty="0" err="1" smtClean="0">
                <a:solidFill>
                  <a:srgbClr val="002060"/>
                </a:solidFill>
                <a:latin typeface="Berlin Sans FB" pitchFamily="34" charset="0"/>
              </a:rPr>
              <a:t>them</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had</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different</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mothers</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She</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died</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in</a:t>
            </a:r>
            <a:r>
              <a:rPr lang="pl-PL" dirty="0" smtClean="0">
                <a:solidFill>
                  <a:srgbClr val="002060"/>
                </a:solidFill>
                <a:latin typeface="Berlin Sans FB" pitchFamily="34" charset="0"/>
              </a:rPr>
              <a:t> 1558.</a:t>
            </a:r>
          </a:p>
          <a:p>
            <a:pPr>
              <a:buFont typeface="Wingdings" pitchFamily="2" charset="2"/>
              <a:buChar char="v"/>
            </a:pPr>
            <a:r>
              <a:rPr lang="pl-PL" dirty="0" smtClean="0">
                <a:solidFill>
                  <a:srgbClr val="002060"/>
                </a:solidFill>
                <a:latin typeface="Berlin Sans FB" pitchFamily="34" charset="0"/>
              </a:rPr>
              <a:t>Elisabeth I(1533-1603) was </a:t>
            </a:r>
            <a:r>
              <a:rPr lang="pl-PL" dirty="0" err="1" smtClean="0">
                <a:solidFill>
                  <a:srgbClr val="002060"/>
                </a:solidFill>
                <a:latin typeface="Berlin Sans FB" pitchFamily="34" charset="0"/>
              </a:rPr>
              <a:t>the</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second</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child</a:t>
            </a:r>
            <a:r>
              <a:rPr lang="pl-PL" dirty="0" smtClean="0">
                <a:solidFill>
                  <a:srgbClr val="002060"/>
                </a:solidFill>
                <a:latin typeface="Berlin Sans FB" pitchFamily="34" charset="0"/>
              </a:rPr>
              <a:t> of Henry VIII and </a:t>
            </a:r>
            <a:r>
              <a:rPr lang="pl-PL" dirty="0" err="1" smtClean="0">
                <a:solidFill>
                  <a:srgbClr val="002060"/>
                </a:solidFill>
                <a:latin typeface="Berlin Sans FB" pitchFamily="34" charset="0"/>
              </a:rPr>
              <a:t>Anne</a:t>
            </a:r>
            <a:r>
              <a:rPr lang="pl-PL" dirty="0" smtClean="0">
                <a:solidFill>
                  <a:srgbClr val="002060"/>
                </a:solidFill>
                <a:latin typeface="Berlin Sans FB" pitchFamily="34" charset="0"/>
              </a:rPr>
              <a:t> Boleyn. </a:t>
            </a:r>
            <a:r>
              <a:rPr lang="pl-PL" dirty="0" err="1" smtClean="0">
                <a:solidFill>
                  <a:srgbClr val="002060"/>
                </a:solidFill>
                <a:latin typeface="Berlin Sans FB" pitchFamily="34" charset="0"/>
              </a:rPr>
              <a:t>She</a:t>
            </a:r>
            <a:r>
              <a:rPr lang="pl-PL" dirty="0" smtClean="0">
                <a:solidFill>
                  <a:srgbClr val="002060"/>
                </a:solidFill>
                <a:latin typeface="Berlin Sans FB" pitchFamily="34" charset="0"/>
              </a:rPr>
              <a:t> was </a:t>
            </a:r>
            <a:r>
              <a:rPr lang="pl-PL" dirty="0" err="1" smtClean="0">
                <a:solidFill>
                  <a:srgbClr val="002060"/>
                </a:solidFill>
                <a:latin typeface="Berlin Sans FB" pitchFamily="34" charset="0"/>
              </a:rPr>
              <a:t>the</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last</a:t>
            </a:r>
            <a:r>
              <a:rPr lang="pl-PL" dirty="0" smtClean="0">
                <a:solidFill>
                  <a:srgbClr val="002060"/>
                </a:solidFill>
                <a:latin typeface="Berlin Sans FB" pitchFamily="34" charset="0"/>
              </a:rPr>
              <a:t> Tudor. Elisabeth </a:t>
            </a:r>
            <a:r>
              <a:rPr lang="pl-PL" dirty="0" err="1" smtClean="0">
                <a:solidFill>
                  <a:srgbClr val="002060"/>
                </a:solidFill>
                <a:latin typeface="Berlin Sans FB" pitchFamily="34" charset="0"/>
              </a:rPr>
              <a:t>never</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got</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married</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that</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is</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why</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she</a:t>
            </a:r>
            <a:r>
              <a:rPr lang="pl-PL" dirty="0" smtClean="0">
                <a:solidFill>
                  <a:srgbClr val="002060"/>
                </a:solidFill>
                <a:latin typeface="Berlin Sans FB" pitchFamily="34" charset="0"/>
              </a:rPr>
              <a:t> was </a:t>
            </a:r>
            <a:r>
              <a:rPr lang="pl-PL" dirty="0" err="1" smtClean="0">
                <a:solidFill>
                  <a:srgbClr val="002060"/>
                </a:solidFill>
                <a:latin typeface="Berlin Sans FB" pitchFamily="34" charset="0"/>
              </a:rPr>
              <a:t>called</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the</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Virgin</a:t>
            </a:r>
            <a:r>
              <a:rPr lang="pl-PL" dirty="0" smtClean="0">
                <a:solidFill>
                  <a:srgbClr val="002060"/>
                </a:solidFill>
                <a:latin typeface="Berlin Sans FB" pitchFamily="34" charset="0"/>
              </a:rPr>
              <a:t> </a:t>
            </a:r>
            <a:r>
              <a:rPr lang="pl-PL" dirty="0" err="1" smtClean="0">
                <a:solidFill>
                  <a:srgbClr val="002060"/>
                </a:solidFill>
                <a:latin typeface="Berlin Sans FB" pitchFamily="34" charset="0"/>
              </a:rPr>
              <a:t>Queen</a:t>
            </a:r>
            <a:r>
              <a:rPr lang="pl-PL" dirty="0" smtClean="0">
                <a:solidFill>
                  <a:srgbClr val="002060"/>
                </a:solidFill>
                <a:latin typeface="Berlin Sans FB" pitchFamily="34" charset="0"/>
              </a:rPr>
              <a:t>”.</a:t>
            </a:r>
            <a:endParaRPr lang="pl-PL" dirty="0">
              <a:solidFill>
                <a:srgbClr val="002060"/>
              </a:solidFill>
              <a:latin typeface="Berlin Sans FB"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28596" y="4572008"/>
            <a:ext cx="8229600" cy="1714512"/>
          </a:xfrm>
        </p:spPr>
        <p:txBody>
          <a:bodyPr>
            <a:normAutofit/>
          </a:bodyPr>
          <a:lstStyle/>
          <a:p>
            <a:r>
              <a:rPr lang="pl-PL" sz="2000" dirty="0" smtClean="0">
                <a:solidFill>
                  <a:srgbClr val="8A4500"/>
                </a:solidFill>
              </a:rPr>
              <a:t>Henry VIII was </a:t>
            </a:r>
            <a:r>
              <a:rPr lang="pl-PL" sz="2000" dirty="0" err="1" smtClean="0">
                <a:solidFill>
                  <a:srgbClr val="8A4500"/>
                </a:solidFill>
              </a:rPr>
              <a:t>Catholic</a:t>
            </a:r>
            <a:r>
              <a:rPr lang="pl-PL" sz="2000" dirty="0" smtClean="0">
                <a:solidFill>
                  <a:srgbClr val="8A4500"/>
                </a:solidFill>
              </a:rPr>
              <a:t>. </a:t>
            </a:r>
            <a:r>
              <a:rPr lang="pl-PL" sz="2000" dirty="0" err="1" smtClean="0">
                <a:solidFill>
                  <a:srgbClr val="8A4500"/>
                </a:solidFill>
              </a:rPr>
              <a:t>When</a:t>
            </a:r>
            <a:r>
              <a:rPr lang="pl-PL" sz="2000" dirty="0" smtClean="0">
                <a:solidFill>
                  <a:srgbClr val="8A4500"/>
                </a:solidFill>
              </a:rPr>
              <a:t> </a:t>
            </a:r>
            <a:r>
              <a:rPr lang="pl-PL" sz="2000" dirty="0" err="1" smtClean="0">
                <a:solidFill>
                  <a:srgbClr val="8A4500"/>
                </a:solidFill>
              </a:rPr>
              <a:t>the</a:t>
            </a:r>
            <a:r>
              <a:rPr lang="pl-PL" sz="2000" dirty="0" smtClean="0">
                <a:solidFill>
                  <a:srgbClr val="8A4500"/>
                </a:solidFill>
              </a:rPr>
              <a:t> Pope </a:t>
            </a:r>
            <a:r>
              <a:rPr lang="pl-PL" sz="2000" dirty="0" err="1" smtClean="0">
                <a:solidFill>
                  <a:srgbClr val="8A4500"/>
                </a:solidFill>
              </a:rPr>
              <a:t>didn’t</a:t>
            </a:r>
            <a:r>
              <a:rPr lang="pl-PL" sz="2000" dirty="0" smtClean="0">
                <a:solidFill>
                  <a:srgbClr val="8A4500"/>
                </a:solidFill>
              </a:rPr>
              <a:t> </a:t>
            </a:r>
            <a:r>
              <a:rPr lang="pl-PL" sz="2000" dirty="0" err="1" smtClean="0">
                <a:solidFill>
                  <a:srgbClr val="8A4500"/>
                </a:solidFill>
              </a:rPr>
              <a:t>let</a:t>
            </a:r>
            <a:r>
              <a:rPr lang="pl-PL" sz="2000" dirty="0" smtClean="0">
                <a:solidFill>
                  <a:srgbClr val="8A4500"/>
                </a:solidFill>
              </a:rPr>
              <a:t> </a:t>
            </a:r>
            <a:r>
              <a:rPr lang="pl-PL" sz="2000" dirty="0" err="1" smtClean="0">
                <a:solidFill>
                  <a:srgbClr val="8A4500"/>
                </a:solidFill>
              </a:rPr>
              <a:t>the</a:t>
            </a:r>
            <a:r>
              <a:rPr lang="pl-PL" sz="2000" dirty="0" smtClean="0">
                <a:solidFill>
                  <a:srgbClr val="8A4500"/>
                </a:solidFill>
              </a:rPr>
              <a:t> king </a:t>
            </a:r>
            <a:r>
              <a:rPr lang="pl-PL" sz="2000" dirty="0" err="1" smtClean="0">
                <a:solidFill>
                  <a:srgbClr val="8A4500"/>
                </a:solidFill>
              </a:rPr>
              <a:t>divorce</a:t>
            </a:r>
            <a:r>
              <a:rPr lang="pl-PL" sz="2000" dirty="0" smtClean="0">
                <a:solidFill>
                  <a:srgbClr val="8A4500"/>
                </a:solidFill>
              </a:rPr>
              <a:t>, </a:t>
            </a:r>
            <a:r>
              <a:rPr lang="pl-PL" sz="2000" dirty="0" err="1" smtClean="0">
                <a:solidFill>
                  <a:srgbClr val="8A4500"/>
                </a:solidFill>
              </a:rPr>
              <a:t>he</a:t>
            </a:r>
            <a:r>
              <a:rPr lang="pl-PL" sz="2000" dirty="0" smtClean="0">
                <a:solidFill>
                  <a:srgbClr val="8A4500"/>
                </a:solidFill>
              </a:rPr>
              <a:t> </a:t>
            </a:r>
            <a:r>
              <a:rPr lang="pl-PL" sz="2000" dirty="0" err="1" smtClean="0">
                <a:solidFill>
                  <a:srgbClr val="8A4500"/>
                </a:solidFill>
              </a:rPr>
              <a:t>founded</a:t>
            </a:r>
            <a:r>
              <a:rPr lang="pl-PL" sz="2000" dirty="0" smtClean="0">
                <a:solidFill>
                  <a:srgbClr val="8A4500"/>
                </a:solidFill>
              </a:rPr>
              <a:t> </a:t>
            </a:r>
            <a:r>
              <a:rPr lang="pl-PL" sz="2000" dirty="0" err="1" smtClean="0">
                <a:solidFill>
                  <a:srgbClr val="8A4500"/>
                </a:solidFill>
              </a:rPr>
              <a:t>Evangelic</a:t>
            </a:r>
            <a:r>
              <a:rPr lang="pl-PL" sz="2000" dirty="0" smtClean="0">
                <a:solidFill>
                  <a:srgbClr val="8A4500"/>
                </a:solidFill>
              </a:rPr>
              <a:t>  </a:t>
            </a:r>
            <a:r>
              <a:rPr lang="pl-PL" sz="2000" dirty="0" err="1" smtClean="0">
                <a:solidFill>
                  <a:srgbClr val="8A4500"/>
                </a:solidFill>
              </a:rPr>
              <a:t>Church</a:t>
            </a:r>
            <a:r>
              <a:rPr lang="pl-PL" sz="2000" dirty="0" smtClean="0">
                <a:solidFill>
                  <a:srgbClr val="8A4500"/>
                </a:solidFill>
              </a:rPr>
              <a:t>. </a:t>
            </a:r>
            <a:r>
              <a:rPr lang="pl-PL" sz="2000" dirty="0" err="1" smtClean="0">
                <a:solidFill>
                  <a:srgbClr val="8A4500"/>
                </a:solidFill>
              </a:rPr>
              <a:t>When</a:t>
            </a:r>
            <a:r>
              <a:rPr lang="pl-PL" sz="2000" dirty="0" smtClean="0">
                <a:solidFill>
                  <a:srgbClr val="8A4500"/>
                </a:solidFill>
              </a:rPr>
              <a:t> Edward was king, </a:t>
            </a:r>
            <a:r>
              <a:rPr lang="pl-PL" sz="2000" dirty="0" err="1" smtClean="0">
                <a:solidFill>
                  <a:srgbClr val="8A4500"/>
                </a:solidFill>
              </a:rPr>
              <a:t>the</a:t>
            </a:r>
            <a:r>
              <a:rPr lang="pl-PL" sz="2000" dirty="0" smtClean="0">
                <a:solidFill>
                  <a:srgbClr val="8A4500"/>
                </a:solidFill>
              </a:rPr>
              <a:t> </a:t>
            </a:r>
            <a:r>
              <a:rPr lang="pl-PL" sz="2000" dirty="0" err="1" smtClean="0">
                <a:solidFill>
                  <a:srgbClr val="8A4500"/>
                </a:solidFill>
              </a:rPr>
              <a:t>main</a:t>
            </a:r>
            <a:r>
              <a:rPr lang="pl-PL" sz="2000" dirty="0" smtClean="0">
                <a:solidFill>
                  <a:srgbClr val="8A4500"/>
                </a:solidFill>
              </a:rPr>
              <a:t> </a:t>
            </a:r>
            <a:r>
              <a:rPr lang="pl-PL" sz="2000" dirty="0" err="1" smtClean="0">
                <a:solidFill>
                  <a:srgbClr val="8A4500"/>
                </a:solidFill>
              </a:rPr>
              <a:t>religion</a:t>
            </a:r>
            <a:r>
              <a:rPr lang="pl-PL" sz="2000" dirty="0" smtClean="0">
                <a:solidFill>
                  <a:srgbClr val="8A4500"/>
                </a:solidFill>
              </a:rPr>
              <a:t> was </a:t>
            </a:r>
            <a:r>
              <a:rPr lang="pl-PL" sz="2000" dirty="0" err="1" smtClean="0">
                <a:solidFill>
                  <a:srgbClr val="8A4500"/>
                </a:solidFill>
              </a:rPr>
              <a:t>Protestantism</a:t>
            </a:r>
            <a:r>
              <a:rPr lang="pl-PL" sz="2000" dirty="0" smtClean="0">
                <a:solidFill>
                  <a:srgbClr val="8A4500"/>
                </a:solidFill>
              </a:rPr>
              <a:t>. </a:t>
            </a:r>
            <a:r>
              <a:rPr lang="pl-PL" sz="2000" dirty="0" err="1" smtClean="0">
                <a:solidFill>
                  <a:srgbClr val="8A4500"/>
                </a:solidFill>
              </a:rPr>
              <a:t>After</a:t>
            </a:r>
            <a:r>
              <a:rPr lang="pl-PL" sz="2000" dirty="0" smtClean="0">
                <a:solidFill>
                  <a:srgbClr val="8A4500"/>
                </a:solidFill>
              </a:rPr>
              <a:t> his </a:t>
            </a:r>
            <a:r>
              <a:rPr lang="pl-PL" sz="2000" dirty="0" err="1" smtClean="0">
                <a:solidFill>
                  <a:srgbClr val="8A4500"/>
                </a:solidFill>
              </a:rPr>
              <a:t>death</a:t>
            </a:r>
            <a:r>
              <a:rPr lang="pl-PL" sz="2000" dirty="0" smtClean="0">
                <a:solidFill>
                  <a:srgbClr val="8A4500"/>
                </a:solidFill>
              </a:rPr>
              <a:t>, Mary </a:t>
            </a:r>
            <a:r>
              <a:rPr lang="pl-PL" sz="2000" dirty="0" err="1" smtClean="0">
                <a:solidFill>
                  <a:srgbClr val="8A4500"/>
                </a:solidFill>
              </a:rPr>
              <a:t>tried</a:t>
            </a:r>
            <a:r>
              <a:rPr lang="pl-PL" sz="2000" dirty="0" smtClean="0">
                <a:solidFill>
                  <a:srgbClr val="8A4500"/>
                </a:solidFill>
              </a:rPr>
              <a:t> to </a:t>
            </a:r>
            <a:r>
              <a:rPr lang="pl-PL" sz="2000" dirty="0" err="1" smtClean="0">
                <a:solidFill>
                  <a:srgbClr val="8A4500"/>
                </a:solidFill>
              </a:rPr>
              <a:t>restore</a:t>
            </a:r>
            <a:r>
              <a:rPr lang="pl-PL" sz="2000" dirty="0" smtClean="0">
                <a:solidFill>
                  <a:srgbClr val="8A4500"/>
                </a:solidFill>
              </a:rPr>
              <a:t> </a:t>
            </a:r>
            <a:r>
              <a:rPr lang="pl-PL" sz="2000" dirty="0" err="1" smtClean="0">
                <a:solidFill>
                  <a:srgbClr val="8A4500"/>
                </a:solidFill>
              </a:rPr>
              <a:t>her</a:t>
            </a:r>
            <a:r>
              <a:rPr lang="pl-PL" sz="2000" dirty="0" smtClean="0">
                <a:solidFill>
                  <a:srgbClr val="8A4500"/>
                </a:solidFill>
              </a:rPr>
              <a:t> </a:t>
            </a:r>
            <a:r>
              <a:rPr lang="pl-PL" sz="2000" dirty="0" err="1" smtClean="0">
                <a:solidFill>
                  <a:srgbClr val="8A4500"/>
                </a:solidFill>
              </a:rPr>
              <a:t>mother’s</a:t>
            </a:r>
            <a:r>
              <a:rPr lang="pl-PL" sz="2000" dirty="0" smtClean="0">
                <a:solidFill>
                  <a:srgbClr val="8A4500"/>
                </a:solidFill>
              </a:rPr>
              <a:t> </a:t>
            </a:r>
            <a:r>
              <a:rPr lang="pl-PL" sz="2000" dirty="0" err="1" smtClean="0">
                <a:solidFill>
                  <a:srgbClr val="8A4500"/>
                </a:solidFill>
              </a:rPr>
              <a:t>religion</a:t>
            </a:r>
            <a:r>
              <a:rPr lang="pl-PL" sz="2000" dirty="0" smtClean="0">
                <a:solidFill>
                  <a:srgbClr val="8A4500"/>
                </a:solidFill>
              </a:rPr>
              <a:t>- </a:t>
            </a:r>
            <a:r>
              <a:rPr lang="pl-PL" sz="2000" dirty="0" err="1" smtClean="0">
                <a:solidFill>
                  <a:srgbClr val="8A4500"/>
                </a:solidFill>
              </a:rPr>
              <a:t>Catholicism</a:t>
            </a:r>
            <a:r>
              <a:rPr lang="pl-PL" sz="2000" dirty="0" smtClean="0">
                <a:solidFill>
                  <a:srgbClr val="8A4500"/>
                </a:solidFill>
              </a:rPr>
              <a:t> </a:t>
            </a:r>
            <a:r>
              <a:rPr lang="pl-PL" sz="2000" dirty="0" err="1" smtClean="0">
                <a:solidFill>
                  <a:srgbClr val="8A4500"/>
                </a:solidFill>
              </a:rPr>
              <a:t>in</a:t>
            </a:r>
            <a:r>
              <a:rPr lang="pl-PL" sz="2000" dirty="0" smtClean="0">
                <a:solidFill>
                  <a:srgbClr val="8A4500"/>
                </a:solidFill>
              </a:rPr>
              <a:t> a </a:t>
            </a:r>
            <a:r>
              <a:rPr lang="pl-PL" sz="2000" dirty="0" err="1" smtClean="0">
                <a:solidFill>
                  <a:srgbClr val="8A4500"/>
                </a:solidFill>
              </a:rPr>
              <a:t>very</a:t>
            </a:r>
            <a:r>
              <a:rPr lang="pl-PL" sz="2000" dirty="0" smtClean="0">
                <a:solidFill>
                  <a:srgbClr val="8A4500"/>
                </a:solidFill>
              </a:rPr>
              <a:t> </a:t>
            </a:r>
            <a:r>
              <a:rPr lang="pl-PL" sz="2000" dirty="0" err="1" smtClean="0">
                <a:solidFill>
                  <a:srgbClr val="8A4500"/>
                </a:solidFill>
              </a:rPr>
              <a:t>bloody</a:t>
            </a:r>
            <a:r>
              <a:rPr lang="pl-PL" sz="2000" dirty="0" smtClean="0">
                <a:solidFill>
                  <a:srgbClr val="8A4500"/>
                </a:solidFill>
              </a:rPr>
              <a:t>  </a:t>
            </a:r>
            <a:r>
              <a:rPr lang="pl-PL" sz="2000" dirty="0" err="1" smtClean="0">
                <a:solidFill>
                  <a:srgbClr val="8A4500"/>
                </a:solidFill>
              </a:rPr>
              <a:t>way</a:t>
            </a:r>
            <a:r>
              <a:rPr lang="pl-PL" sz="2000" dirty="0" smtClean="0">
                <a:solidFill>
                  <a:srgbClr val="8A4500"/>
                </a:solidFill>
              </a:rPr>
              <a:t>. Since </a:t>
            </a:r>
            <a:r>
              <a:rPr lang="pl-PL" sz="2000" dirty="0" err="1" smtClean="0">
                <a:solidFill>
                  <a:srgbClr val="8A4500"/>
                </a:solidFill>
              </a:rPr>
              <a:t>the</a:t>
            </a:r>
            <a:r>
              <a:rPr lang="pl-PL" sz="2000" dirty="0" smtClean="0">
                <a:solidFill>
                  <a:srgbClr val="8A4500"/>
                </a:solidFill>
              </a:rPr>
              <a:t>  </a:t>
            </a:r>
            <a:r>
              <a:rPr lang="pl-PL" sz="2000" dirty="0" err="1" smtClean="0">
                <a:solidFill>
                  <a:srgbClr val="8A4500"/>
                </a:solidFill>
              </a:rPr>
              <a:t>reign</a:t>
            </a:r>
            <a:r>
              <a:rPr lang="pl-PL" sz="2000" dirty="0" smtClean="0">
                <a:solidFill>
                  <a:srgbClr val="8A4500"/>
                </a:solidFill>
              </a:rPr>
              <a:t> of </a:t>
            </a:r>
            <a:r>
              <a:rPr lang="pl-PL" sz="2000" dirty="0" err="1" smtClean="0">
                <a:solidFill>
                  <a:srgbClr val="8A4500"/>
                </a:solidFill>
              </a:rPr>
              <a:t>her</a:t>
            </a:r>
            <a:r>
              <a:rPr lang="pl-PL" sz="2000" dirty="0" smtClean="0">
                <a:solidFill>
                  <a:srgbClr val="8A4500"/>
                </a:solidFill>
              </a:rPr>
              <a:t>  </a:t>
            </a:r>
            <a:r>
              <a:rPr lang="pl-PL" sz="2000" dirty="0" err="1" smtClean="0">
                <a:solidFill>
                  <a:srgbClr val="8A4500"/>
                </a:solidFill>
              </a:rPr>
              <a:t>sister</a:t>
            </a:r>
            <a:r>
              <a:rPr lang="pl-PL" sz="2000" dirty="0" smtClean="0">
                <a:solidFill>
                  <a:srgbClr val="8A4500"/>
                </a:solidFill>
              </a:rPr>
              <a:t>- Elisabeth I , </a:t>
            </a:r>
            <a:r>
              <a:rPr lang="pl-PL" sz="2000" dirty="0" err="1" smtClean="0">
                <a:solidFill>
                  <a:srgbClr val="8A4500"/>
                </a:solidFill>
              </a:rPr>
              <a:t>England</a:t>
            </a:r>
            <a:r>
              <a:rPr lang="pl-PL" sz="2000" dirty="0" smtClean="0">
                <a:solidFill>
                  <a:srgbClr val="8A4500"/>
                </a:solidFill>
              </a:rPr>
              <a:t> </a:t>
            </a:r>
            <a:r>
              <a:rPr lang="pl-PL" sz="2000" dirty="0" err="1" smtClean="0">
                <a:solidFill>
                  <a:srgbClr val="8A4500"/>
                </a:solidFill>
              </a:rPr>
              <a:t>has</a:t>
            </a:r>
            <a:r>
              <a:rPr lang="pl-PL" sz="2000" dirty="0" smtClean="0">
                <a:solidFill>
                  <a:srgbClr val="8A4500"/>
                </a:solidFill>
              </a:rPr>
              <a:t> </a:t>
            </a:r>
            <a:r>
              <a:rPr lang="pl-PL" sz="2000" dirty="0" err="1" smtClean="0">
                <a:solidFill>
                  <a:srgbClr val="8A4500"/>
                </a:solidFill>
              </a:rPr>
              <a:t>been</a:t>
            </a:r>
            <a:r>
              <a:rPr lang="pl-PL" sz="2000" dirty="0" smtClean="0">
                <a:solidFill>
                  <a:srgbClr val="8A4500"/>
                </a:solidFill>
              </a:rPr>
              <a:t> a Protestant  country.</a:t>
            </a:r>
            <a:endParaRPr lang="pl-PL" sz="2000" dirty="0">
              <a:solidFill>
                <a:srgbClr val="8A4500"/>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1285852" y="571480"/>
            <a:ext cx="6786610" cy="3610477"/>
          </a:xfrm>
          <a:prstGeom prst="rect">
            <a:avLst/>
          </a:prstGeom>
          <a:solidFill>
            <a:srgbClr val="000000">
              <a:shade val="95000"/>
            </a:srgbClr>
          </a:solidFill>
          <a:ln w="444500" cap="sq">
            <a:solidFill>
              <a:srgbClr val="8A4500"/>
            </a:solidFill>
            <a:miter lim="800000"/>
          </a:ln>
          <a:effectLst>
            <a:outerShdw blurRad="254000" dist="190500" dir="2700000" sy="90000" algn="bl" rotWithShape="0">
              <a:srgbClr val="000000">
                <a:alpha val="40000"/>
              </a:srgbClr>
            </a:outerShdw>
          </a:effectLst>
          <a:scene3d>
            <a:camera prst="orthographicFront"/>
            <a:lightRig rig="threePt" dir="t"/>
          </a:scene3d>
          <a:sp3d>
            <a:bevelT w="114300" prst="hardEdge"/>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500034" y="1285860"/>
            <a:ext cx="8229600" cy="3148026"/>
          </a:xfrm>
        </p:spPr>
        <p:txBody>
          <a:bodyPr>
            <a:prstTxWarp prst="textCurveDown">
              <a:avLst/>
            </a:prstTxWarp>
            <a:noAutofit/>
            <a:scene3d>
              <a:camera prst="isometricOffAxis1Right"/>
              <a:lightRig rig="glow" dir="t">
                <a:rot lat="0" lon="0" rev="3600000"/>
              </a:lightRig>
            </a:scene3d>
            <a:sp3d prstMaterial="softEdge">
              <a:bevelT w="29210" h="16510"/>
              <a:contourClr>
                <a:schemeClr val="accent4">
                  <a:alpha val="95000"/>
                </a:schemeClr>
              </a:contourClr>
            </a:sp3d>
          </a:bodyPr>
          <a:lstStyle/>
          <a:p>
            <a:pPr algn="ctr"/>
            <a:r>
              <a:rPr lang="pl-PL" sz="15000" b="1" spc="0" dirty="0" err="1" smtClean="0">
                <a:ln>
                  <a:solidFill>
                    <a:srgbClr val="FF9933"/>
                  </a:solidFill>
                  <a:prstDash val="solid"/>
                </a:ln>
                <a:solidFill>
                  <a:srgbClr val="616911"/>
                </a:solidFill>
                <a:effectLst>
                  <a:outerShdw blurRad="88000" dist="50800" dir="5040000" algn="tl">
                    <a:schemeClr val="accent4">
                      <a:tint val="80000"/>
                      <a:satMod val="250000"/>
                      <a:alpha val="45000"/>
                    </a:schemeClr>
                  </a:outerShdw>
                </a:effectLst>
                <a:latin typeface="Blackadder ITC" pitchFamily="82" charset="0"/>
              </a:rPr>
              <a:t>The</a:t>
            </a:r>
            <a:r>
              <a:rPr lang="pl-PL" sz="15000" b="1" spc="0" dirty="0" smtClean="0">
                <a:ln>
                  <a:solidFill>
                    <a:srgbClr val="FF9933"/>
                  </a:solidFill>
                  <a:prstDash val="solid"/>
                </a:ln>
                <a:solidFill>
                  <a:srgbClr val="616911"/>
                </a:solidFill>
                <a:effectLst>
                  <a:outerShdw blurRad="88000" dist="50800" dir="5040000" algn="tl">
                    <a:schemeClr val="accent4">
                      <a:tint val="80000"/>
                      <a:satMod val="250000"/>
                      <a:alpha val="45000"/>
                    </a:schemeClr>
                  </a:outerShdw>
                </a:effectLst>
                <a:latin typeface="Blackadder ITC" pitchFamily="82" charset="0"/>
              </a:rPr>
              <a:t> END</a:t>
            </a:r>
            <a:endParaRPr lang="pl-PL" sz="15000" b="1" spc="0" dirty="0">
              <a:ln>
                <a:solidFill>
                  <a:srgbClr val="FF9933"/>
                </a:solidFill>
                <a:prstDash val="solid"/>
              </a:ln>
              <a:solidFill>
                <a:srgbClr val="616911"/>
              </a:solidFill>
              <a:effectLst>
                <a:outerShdw blurRad="88000" dist="50800" dir="5040000" algn="tl">
                  <a:schemeClr val="accent4">
                    <a:tint val="80000"/>
                    <a:satMod val="250000"/>
                    <a:alpha val="45000"/>
                  </a:schemeClr>
                </a:outerShdw>
              </a:effectLst>
              <a:latin typeface="Blackadder ITC" pitchFamily="82" charset="0"/>
            </a:endParaRPr>
          </a:p>
        </p:txBody>
      </p:sp>
    </p:spTree>
  </p:cSld>
  <p:clrMapOvr>
    <a:masterClrMapping/>
  </p:clrMapOvr>
  <p:transition>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tretch>
            <a:fillRect/>
          </a:stretch>
        </p:blipFill>
        <p:spPr bwMode="auto">
          <a:xfrm>
            <a:off x="571472" y="1428736"/>
            <a:ext cx="4357718" cy="4500594"/>
          </a:xfrm>
          <a:prstGeom prst="rect">
            <a:avLst/>
          </a:prstGeom>
          <a:ln w="228600" cap="sq" cmpd="thickThin">
            <a:solidFill>
              <a:schemeClr val="accent1">
                <a:lumMod val="50000"/>
              </a:schemeClr>
            </a:solidFill>
            <a:prstDash val="solid"/>
            <a:miter lim="800000"/>
          </a:ln>
          <a:effectLst>
            <a:innerShdw blurRad="76200">
              <a:srgbClr val="000000"/>
            </a:innerShdw>
          </a:effectLst>
        </p:spPr>
      </p:pic>
      <p:sp>
        <p:nvSpPr>
          <p:cNvPr id="4" name="Symbol zastępczy tekstu 3"/>
          <p:cNvSpPr>
            <a:spLocks noGrp="1"/>
          </p:cNvSpPr>
          <p:nvPr>
            <p:ph type="body" idx="2"/>
          </p:nvPr>
        </p:nvSpPr>
        <p:spPr>
          <a:xfrm>
            <a:off x="5214942" y="1142984"/>
            <a:ext cx="3643338" cy="4500594"/>
          </a:xfrm>
        </p:spPr>
        <p:txBody>
          <a:bodyPr>
            <a:normAutofit/>
          </a:bodyPr>
          <a:lstStyle/>
          <a:p>
            <a:r>
              <a:rPr lang="pl-PL" dirty="0" smtClean="0">
                <a:solidFill>
                  <a:schemeClr val="accent1">
                    <a:lumMod val="50000"/>
                  </a:schemeClr>
                </a:solidFill>
              </a:rPr>
              <a:t>Henry VIII, son of Henry VII , was </a:t>
            </a:r>
            <a:r>
              <a:rPr lang="pl-PL" dirty="0" err="1" smtClean="0">
                <a:solidFill>
                  <a:schemeClr val="accent1">
                    <a:lumMod val="50000"/>
                  </a:schemeClr>
                </a:solidFill>
              </a:rPr>
              <a:t>born</a:t>
            </a:r>
            <a:r>
              <a:rPr lang="pl-PL" dirty="0" smtClean="0">
                <a:solidFill>
                  <a:schemeClr val="accent1">
                    <a:lumMod val="50000"/>
                  </a:schemeClr>
                </a:solidFill>
              </a:rPr>
              <a:t> </a:t>
            </a:r>
            <a:r>
              <a:rPr lang="pl-PL" dirty="0" smtClean="0">
                <a:solidFill>
                  <a:schemeClr val="accent1">
                    <a:lumMod val="50000"/>
                  </a:schemeClr>
                </a:solidFill>
              </a:rPr>
              <a:t>on </a:t>
            </a:r>
            <a:r>
              <a:rPr lang="pl-PL" dirty="0" err="1" smtClean="0">
                <a:solidFill>
                  <a:schemeClr val="accent1">
                    <a:lumMod val="50000"/>
                  </a:schemeClr>
                </a:solidFill>
              </a:rPr>
              <a:t>the</a:t>
            </a:r>
            <a:r>
              <a:rPr lang="pl-PL" dirty="0" smtClean="0">
                <a:solidFill>
                  <a:schemeClr val="accent1">
                    <a:lumMod val="50000"/>
                  </a:schemeClr>
                </a:solidFill>
              </a:rPr>
              <a:t> 28th of </a:t>
            </a:r>
            <a:r>
              <a:rPr lang="pl-PL" smtClean="0">
                <a:solidFill>
                  <a:schemeClr val="accent1">
                    <a:lumMod val="50000"/>
                  </a:schemeClr>
                </a:solidFill>
              </a:rPr>
              <a:t>June, </a:t>
            </a:r>
            <a:r>
              <a:rPr lang="pl-PL" dirty="0" smtClean="0">
                <a:solidFill>
                  <a:schemeClr val="accent1">
                    <a:lumMod val="50000"/>
                  </a:schemeClr>
                </a:solidFill>
              </a:rPr>
              <a:t>in 1491 </a:t>
            </a:r>
            <a:r>
              <a:rPr lang="pl-PL" dirty="0" err="1" smtClean="0">
                <a:solidFill>
                  <a:schemeClr val="accent1">
                    <a:lumMod val="50000"/>
                  </a:schemeClr>
                </a:solidFill>
              </a:rPr>
              <a:t>in</a:t>
            </a:r>
            <a:r>
              <a:rPr lang="pl-PL" dirty="0" smtClean="0">
                <a:solidFill>
                  <a:schemeClr val="accent1">
                    <a:lumMod val="50000"/>
                  </a:schemeClr>
                </a:solidFill>
              </a:rPr>
              <a:t> Greenwich.</a:t>
            </a:r>
            <a:r>
              <a:rPr lang="en-US" dirty="0" smtClean="0">
                <a:solidFill>
                  <a:schemeClr val="accent1">
                    <a:lumMod val="50000"/>
                  </a:schemeClr>
                </a:solidFill>
              </a:rPr>
              <a:t> He was the king of England from April 21, 1509 to the end of life, Lord of Ireland in the years 1494-1542, then king of Ireland from 1542 to 1547</a:t>
            </a:r>
            <a:r>
              <a:rPr lang="pl-PL" dirty="0" smtClean="0">
                <a:solidFill>
                  <a:schemeClr val="accent1">
                    <a:lumMod val="50000"/>
                  </a:schemeClr>
                </a:solidFill>
              </a:rPr>
              <a:t> . He was </a:t>
            </a:r>
            <a:r>
              <a:rPr lang="pl-PL" dirty="0" err="1" smtClean="0">
                <a:solidFill>
                  <a:schemeClr val="accent1">
                    <a:lumMod val="50000"/>
                  </a:schemeClr>
                </a:solidFill>
              </a:rPr>
              <a:t>crowned</a:t>
            </a:r>
            <a:r>
              <a:rPr lang="pl-PL" dirty="0" smtClean="0">
                <a:solidFill>
                  <a:schemeClr val="accent1">
                    <a:lumMod val="50000"/>
                  </a:schemeClr>
                </a:solidFill>
              </a:rPr>
              <a:t> king </a:t>
            </a:r>
            <a:r>
              <a:rPr lang="pl-PL" dirty="0" err="1" smtClean="0">
                <a:solidFill>
                  <a:schemeClr val="accent1">
                    <a:lumMod val="50000"/>
                  </a:schemeClr>
                </a:solidFill>
              </a:rPr>
              <a:t>after</a:t>
            </a:r>
            <a:r>
              <a:rPr lang="pl-PL" dirty="0" smtClean="0">
                <a:solidFill>
                  <a:schemeClr val="accent1">
                    <a:lumMod val="50000"/>
                  </a:schemeClr>
                </a:solidFill>
              </a:rPr>
              <a:t> </a:t>
            </a:r>
            <a:r>
              <a:rPr lang="pl-PL" dirty="0" err="1" smtClean="0">
                <a:solidFill>
                  <a:schemeClr val="accent1">
                    <a:lumMod val="50000"/>
                  </a:schemeClr>
                </a:solidFill>
              </a:rPr>
              <a:t>the</a:t>
            </a:r>
            <a:r>
              <a:rPr lang="pl-PL" dirty="0" smtClean="0">
                <a:solidFill>
                  <a:schemeClr val="accent1">
                    <a:lumMod val="50000"/>
                  </a:schemeClr>
                </a:solidFill>
              </a:rPr>
              <a:t> </a:t>
            </a:r>
            <a:r>
              <a:rPr lang="pl-PL" dirty="0" err="1" smtClean="0">
                <a:solidFill>
                  <a:schemeClr val="accent1">
                    <a:lumMod val="50000"/>
                  </a:schemeClr>
                </a:solidFill>
              </a:rPr>
              <a:t>death</a:t>
            </a:r>
            <a:r>
              <a:rPr lang="pl-PL" dirty="0" smtClean="0">
                <a:solidFill>
                  <a:schemeClr val="accent1">
                    <a:lumMod val="50000"/>
                  </a:schemeClr>
                </a:solidFill>
              </a:rPr>
              <a:t> of</a:t>
            </a:r>
            <a:r>
              <a:rPr lang="en-US" dirty="0" smtClean="0">
                <a:solidFill>
                  <a:schemeClr val="accent1">
                    <a:lumMod val="50000"/>
                  </a:schemeClr>
                </a:solidFill>
              </a:rPr>
              <a:t> </a:t>
            </a:r>
            <a:r>
              <a:rPr lang="pl-PL" dirty="0" smtClean="0">
                <a:solidFill>
                  <a:schemeClr val="accent1">
                    <a:lumMod val="50000"/>
                  </a:schemeClr>
                </a:solidFill>
              </a:rPr>
              <a:t>his </a:t>
            </a:r>
            <a:r>
              <a:rPr lang="pl-PL" dirty="0" err="1" smtClean="0">
                <a:solidFill>
                  <a:schemeClr val="accent1">
                    <a:lumMod val="50000"/>
                  </a:schemeClr>
                </a:solidFill>
              </a:rPr>
              <a:t>brother</a:t>
            </a:r>
            <a:r>
              <a:rPr lang="pl-PL" dirty="0" smtClean="0">
                <a:solidFill>
                  <a:schemeClr val="accent1">
                    <a:lumMod val="50000"/>
                  </a:schemeClr>
                </a:solidFill>
              </a:rPr>
              <a:t> Arthur. </a:t>
            </a:r>
            <a:r>
              <a:rPr lang="en-US" dirty="0" smtClean="0">
                <a:solidFill>
                  <a:schemeClr val="accent1">
                    <a:lumMod val="50000"/>
                  </a:schemeClr>
                </a:solidFill>
              </a:rPr>
              <a:t>He was a very greedy man</a:t>
            </a:r>
            <a:r>
              <a:rPr lang="pl-PL" dirty="0" smtClean="0">
                <a:solidFill>
                  <a:schemeClr val="accent1">
                    <a:lumMod val="50000"/>
                  </a:schemeClr>
                </a:solidFill>
              </a:rPr>
              <a:t>.</a:t>
            </a:r>
            <a:r>
              <a:rPr lang="en-US" dirty="0" smtClean="0">
                <a:solidFill>
                  <a:schemeClr val="accent1">
                    <a:lumMod val="50000"/>
                  </a:schemeClr>
                </a:solidFill>
              </a:rPr>
              <a:t> He was very musically</a:t>
            </a:r>
            <a:r>
              <a:rPr lang="pl-PL" dirty="0" smtClean="0">
                <a:solidFill>
                  <a:schemeClr val="accent1">
                    <a:lumMod val="50000"/>
                  </a:schemeClr>
                </a:solidFill>
              </a:rPr>
              <a:t> </a:t>
            </a:r>
            <a:r>
              <a:rPr lang="en-US" dirty="0" smtClean="0">
                <a:solidFill>
                  <a:schemeClr val="accent1">
                    <a:lumMod val="50000"/>
                  </a:schemeClr>
                </a:solidFill>
              </a:rPr>
              <a:t> talented and</a:t>
            </a:r>
            <a:r>
              <a:rPr lang="pl-PL" dirty="0" smtClean="0">
                <a:solidFill>
                  <a:schemeClr val="accent1">
                    <a:lumMod val="50000"/>
                  </a:schemeClr>
                </a:solidFill>
              </a:rPr>
              <a:t> </a:t>
            </a:r>
            <a:r>
              <a:rPr lang="pl-PL" dirty="0" err="1" smtClean="0">
                <a:solidFill>
                  <a:schemeClr val="accent1">
                    <a:lumMod val="50000"/>
                  </a:schemeClr>
                </a:solidFill>
              </a:rPr>
              <a:t>good</a:t>
            </a:r>
            <a:r>
              <a:rPr lang="pl-PL" dirty="0" smtClean="0">
                <a:solidFill>
                  <a:schemeClr val="accent1">
                    <a:lumMod val="50000"/>
                  </a:schemeClr>
                </a:solidFill>
              </a:rPr>
              <a:t> </a:t>
            </a:r>
            <a:r>
              <a:rPr lang="pl-PL" dirty="0" err="1" smtClean="0">
                <a:solidFill>
                  <a:schemeClr val="accent1">
                    <a:lumMod val="50000"/>
                  </a:schemeClr>
                </a:solidFill>
              </a:rPr>
              <a:t>at</a:t>
            </a:r>
            <a:r>
              <a:rPr lang="en-US" dirty="0" smtClean="0">
                <a:solidFill>
                  <a:schemeClr val="accent1">
                    <a:lumMod val="50000"/>
                  </a:schemeClr>
                </a:solidFill>
              </a:rPr>
              <a:t> sports.</a:t>
            </a:r>
            <a:r>
              <a:rPr lang="pl-PL" dirty="0" smtClean="0">
                <a:solidFill>
                  <a:schemeClr val="accent1">
                    <a:lumMod val="50000"/>
                  </a:schemeClr>
                </a:solidFill>
              </a:rPr>
              <a:t> He </a:t>
            </a:r>
            <a:r>
              <a:rPr lang="pl-PL" dirty="0" err="1" smtClean="0">
                <a:solidFill>
                  <a:schemeClr val="accent1">
                    <a:lumMod val="50000"/>
                  </a:schemeClr>
                </a:solidFill>
              </a:rPr>
              <a:t>died</a:t>
            </a:r>
            <a:r>
              <a:rPr lang="pl-PL" dirty="0" smtClean="0">
                <a:solidFill>
                  <a:schemeClr val="accent1">
                    <a:lumMod val="50000"/>
                  </a:schemeClr>
                </a:solidFill>
              </a:rPr>
              <a:t> </a:t>
            </a:r>
            <a:r>
              <a:rPr lang="pl-PL" dirty="0" err="1" smtClean="0">
                <a:solidFill>
                  <a:schemeClr val="accent1">
                    <a:lumMod val="50000"/>
                  </a:schemeClr>
                </a:solidFill>
              </a:rPr>
              <a:t>in</a:t>
            </a:r>
            <a:r>
              <a:rPr lang="pl-PL" dirty="0" smtClean="0">
                <a:solidFill>
                  <a:schemeClr val="accent1">
                    <a:lumMod val="50000"/>
                  </a:schemeClr>
                </a:solidFill>
              </a:rPr>
              <a:t> 1547.</a:t>
            </a:r>
            <a:endParaRPr lang="pl-PL" dirty="0">
              <a:solidFill>
                <a:schemeClr val="accent1">
                  <a:lumMod val="50000"/>
                </a:schemeClr>
              </a:solidFill>
            </a:endParaRPr>
          </a:p>
        </p:txBody>
      </p:sp>
      <p:sp>
        <p:nvSpPr>
          <p:cNvPr id="2" name="Tytuł 1"/>
          <p:cNvSpPr>
            <a:spLocks noGrp="1"/>
          </p:cNvSpPr>
          <p:nvPr>
            <p:ph type="title"/>
          </p:nvPr>
        </p:nvSpPr>
        <p:spPr>
          <a:xfrm>
            <a:off x="1142976" y="214290"/>
            <a:ext cx="4429156" cy="869934"/>
          </a:xfrm>
        </p:spPr>
        <p:txBody>
          <a:bodyPr>
            <a:noAutofit/>
          </a:bodyPr>
          <a:lstStyle/>
          <a:p>
            <a:pPr algn="ctr"/>
            <a:r>
              <a:rPr lang="pl-PL" sz="4400" dirty="0" smtClean="0">
                <a:ln w="3175">
                  <a:solidFill>
                    <a:srgbClr val="616911"/>
                  </a:solidFill>
                </a:ln>
                <a:solidFill>
                  <a:schemeClr val="bg1"/>
                </a:solidFill>
                <a:latin typeface="Vivaldi" pitchFamily="66" charset="0"/>
              </a:rPr>
              <a:t>Henry VIII</a:t>
            </a:r>
            <a:endParaRPr lang="pl-PL" sz="4400" dirty="0">
              <a:ln w="3175">
                <a:solidFill>
                  <a:srgbClr val="616911"/>
                </a:solidFill>
              </a:ln>
              <a:solidFill>
                <a:schemeClr val="bg1"/>
              </a:solidFill>
              <a:latin typeface="Vivaldi" pitchFamily="66"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571472" y="2214554"/>
            <a:ext cx="7917698" cy="2457464"/>
          </a:xfrm>
          <a:prstGeom prst="rect">
            <a:avLst/>
          </a:prstGeom>
          <a:noFill/>
          <a:ln w="9525">
            <a:noFill/>
            <a:miter lim="800000"/>
            <a:headEnd/>
            <a:tailEnd/>
          </a:ln>
          <a:effectLst/>
        </p:spPr>
      </p:pic>
      <p:sp>
        <p:nvSpPr>
          <p:cNvPr id="3" name="Tytuł 2"/>
          <p:cNvSpPr>
            <a:spLocks noGrp="1"/>
          </p:cNvSpPr>
          <p:nvPr>
            <p:ph type="title"/>
          </p:nvPr>
        </p:nvSpPr>
        <p:spPr/>
        <p:txBody>
          <a:bodyPr/>
          <a:lstStyle/>
          <a:p>
            <a:pPr algn="ctr"/>
            <a:r>
              <a:rPr lang="pl-PL" dirty="0" err="1" smtClean="0">
                <a:solidFill>
                  <a:schemeClr val="accent5">
                    <a:lumMod val="75000"/>
                  </a:schemeClr>
                </a:solidFill>
              </a:rPr>
              <a:t>Six</a:t>
            </a:r>
            <a:r>
              <a:rPr lang="pl-PL" dirty="0" smtClean="0">
                <a:solidFill>
                  <a:schemeClr val="accent5">
                    <a:lumMod val="75000"/>
                  </a:schemeClr>
                </a:solidFill>
              </a:rPr>
              <a:t> </a:t>
            </a:r>
            <a:r>
              <a:rPr lang="pl-PL" dirty="0" err="1" smtClean="0">
                <a:solidFill>
                  <a:schemeClr val="accent5">
                    <a:lumMod val="75000"/>
                  </a:schemeClr>
                </a:solidFill>
              </a:rPr>
              <a:t>wifes</a:t>
            </a:r>
            <a:r>
              <a:rPr lang="pl-PL" dirty="0" smtClean="0">
                <a:solidFill>
                  <a:schemeClr val="accent5">
                    <a:lumMod val="75000"/>
                  </a:schemeClr>
                </a:solidFill>
              </a:rPr>
              <a:t> of Henry VIII</a:t>
            </a:r>
            <a:endParaRPr lang="pl-PL" dirty="0">
              <a:solidFill>
                <a:schemeClr val="accent5">
                  <a:lumMod val="75000"/>
                </a:schemeClr>
              </a:solidFill>
            </a:endParaRPr>
          </a:p>
        </p:txBody>
      </p:sp>
      <p:sp>
        <p:nvSpPr>
          <p:cNvPr id="4" name="Symbol zastępczy zawartości 3"/>
          <p:cNvSpPr>
            <a:spLocks noGrp="1"/>
          </p:cNvSpPr>
          <p:nvPr>
            <p:ph idx="1"/>
          </p:nvPr>
        </p:nvSpPr>
        <p:spPr/>
        <p:txBody>
          <a:bodyPr/>
          <a:lstStyle/>
          <a:p>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2"/>
          </p:nvPr>
        </p:nvSpPr>
        <p:spPr>
          <a:xfrm>
            <a:off x="4357686" y="1643050"/>
            <a:ext cx="4265486" cy="4257692"/>
          </a:xfrm>
        </p:spPr>
        <p:txBody>
          <a:bodyPr/>
          <a:lstStyle/>
          <a:p>
            <a:pPr algn="just"/>
            <a:r>
              <a:rPr lang="pl-PL" dirty="0" smtClean="0">
                <a:solidFill>
                  <a:srgbClr val="8A4500"/>
                </a:solidFill>
              </a:rPr>
              <a:t>Catherine of Aragon (1485-1536)</a:t>
            </a:r>
          </a:p>
          <a:p>
            <a:pPr algn="just"/>
            <a:r>
              <a:rPr lang="pl-PL" dirty="0" err="1" smtClean="0">
                <a:solidFill>
                  <a:srgbClr val="8A4500"/>
                </a:solidFill>
              </a:rPr>
              <a:t>She</a:t>
            </a:r>
            <a:r>
              <a:rPr lang="pl-PL" dirty="0" smtClean="0">
                <a:solidFill>
                  <a:srgbClr val="8A4500"/>
                </a:solidFill>
              </a:rPr>
              <a:t> was </a:t>
            </a:r>
            <a:r>
              <a:rPr lang="pl-PL" dirty="0" err="1" smtClean="0">
                <a:solidFill>
                  <a:srgbClr val="8A4500"/>
                </a:solidFill>
              </a:rPr>
              <a:t>the</a:t>
            </a:r>
            <a:r>
              <a:rPr lang="pl-PL" dirty="0" smtClean="0">
                <a:solidFill>
                  <a:srgbClr val="8A4500"/>
                </a:solidFill>
              </a:rPr>
              <a:t> first </a:t>
            </a:r>
            <a:r>
              <a:rPr lang="pl-PL" dirty="0" err="1" smtClean="0">
                <a:solidFill>
                  <a:srgbClr val="8A4500"/>
                </a:solidFill>
              </a:rPr>
              <a:t>wife</a:t>
            </a:r>
            <a:r>
              <a:rPr lang="pl-PL" dirty="0" smtClean="0">
                <a:solidFill>
                  <a:srgbClr val="8A4500"/>
                </a:solidFill>
              </a:rPr>
              <a:t> of Henry VIII. </a:t>
            </a:r>
            <a:r>
              <a:rPr lang="pl-PL" dirty="0" err="1" smtClean="0">
                <a:solidFill>
                  <a:srgbClr val="8A4500"/>
                </a:solidFill>
              </a:rPr>
              <a:t>She</a:t>
            </a:r>
            <a:r>
              <a:rPr lang="pl-PL" dirty="0" smtClean="0">
                <a:solidFill>
                  <a:srgbClr val="8A4500"/>
                </a:solidFill>
              </a:rPr>
              <a:t> </a:t>
            </a:r>
            <a:r>
              <a:rPr lang="pl-PL" dirty="0" err="1" smtClean="0">
                <a:solidFill>
                  <a:srgbClr val="8A4500"/>
                </a:solidFill>
              </a:rPr>
              <a:t>bore</a:t>
            </a:r>
            <a:r>
              <a:rPr lang="pl-PL" dirty="0" smtClean="0">
                <a:solidFill>
                  <a:srgbClr val="8A4500"/>
                </a:solidFill>
              </a:rPr>
              <a:t> </a:t>
            </a:r>
            <a:r>
              <a:rPr lang="pl-PL" dirty="0" err="1" smtClean="0">
                <a:solidFill>
                  <a:srgbClr val="8A4500"/>
                </a:solidFill>
              </a:rPr>
              <a:t>him</a:t>
            </a:r>
            <a:r>
              <a:rPr lang="pl-PL" dirty="0" smtClean="0">
                <a:solidFill>
                  <a:srgbClr val="8A4500"/>
                </a:solidFill>
              </a:rPr>
              <a:t> </a:t>
            </a:r>
            <a:r>
              <a:rPr lang="pl-PL" dirty="0" err="1" smtClean="0">
                <a:solidFill>
                  <a:srgbClr val="8A4500"/>
                </a:solidFill>
              </a:rPr>
              <a:t>six</a:t>
            </a:r>
            <a:r>
              <a:rPr lang="pl-PL" dirty="0" smtClean="0">
                <a:solidFill>
                  <a:srgbClr val="8A4500"/>
                </a:solidFill>
              </a:rPr>
              <a:t> </a:t>
            </a:r>
            <a:r>
              <a:rPr lang="pl-PL" dirty="0" err="1" smtClean="0">
                <a:solidFill>
                  <a:srgbClr val="8A4500"/>
                </a:solidFill>
              </a:rPr>
              <a:t>children</a:t>
            </a:r>
            <a:r>
              <a:rPr lang="pl-PL" dirty="0" smtClean="0">
                <a:solidFill>
                  <a:srgbClr val="8A4500"/>
                </a:solidFill>
              </a:rPr>
              <a:t>, but </a:t>
            </a:r>
            <a:r>
              <a:rPr lang="pl-PL" dirty="0" err="1" smtClean="0">
                <a:solidFill>
                  <a:srgbClr val="8A4500"/>
                </a:solidFill>
              </a:rPr>
              <a:t>just</a:t>
            </a:r>
            <a:r>
              <a:rPr lang="pl-PL" dirty="0" smtClean="0">
                <a:solidFill>
                  <a:srgbClr val="8A4500"/>
                </a:solidFill>
              </a:rPr>
              <a:t> Mary </a:t>
            </a:r>
            <a:r>
              <a:rPr lang="pl-PL" dirty="0" err="1" smtClean="0">
                <a:solidFill>
                  <a:srgbClr val="8A4500"/>
                </a:solidFill>
              </a:rPr>
              <a:t>survived</a:t>
            </a:r>
            <a:r>
              <a:rPr lang="pl-PL" dirty="0" smtClean="0">
                <a:solidFill>
                  <a:srgbClr val="8A4500"/>
                </a:solidFill>
              </a:rPr>
              <a:t>.</a:t>
            </a:r>
            <a:r>
              <a:rPr lang="en-US" dirty="0" smtClean="0">
                <a:solidFill>
                  <a:srgbClr val="8A4500"/>
                </a:solidFill>
              </a:rPr>
              <a:t> </a:t>
            </a:r>
            <a:r>
              <a:rPr lang="pl-PL" dirty="0" smtClean="0">
                <a:solidFill>
                  <a:srgbClr val="8A4500"/>
                </a:solidFill>
              </a:rPr>
              <a:t>Catherine</a:t>
            </a:r>
            <a:r>
              <a:rPr lang="en-US" dirty="0" smtClean="0">
                <a:solidFill>
                  <a:srgbClr val="8A4500"/>
                </a:solidFill>
              </a:rPr>
              <a:t> </a:t>
            </a:r>
            <a:r>
              <a:rPr lang="pl-PL" dirty="0" err="1" smtClean="0">
                <a:solidFill>
                  <a:srgbClr val="8A4500"/>
                </a:solidFill>
              </a:rPr>
              <a:t>didn’t</a:t>
            </a:r>
            <a:r>
              <a:rPr lang="pl-PL" dirty="0" smtClean="0">
                <a:solidFill>
                  <a:srgbClr val="8A4500"/>
                </a:solidFill>
              </a:rPr>
              <a:t> </a:t>
            </a:r>
            <a:r>
              <a:rPr lang="en-US" dirty="0" smtClean="0">
                <a:solidFill>
                  <a:srgbClr val="8A4500"/>
                </a:solidFill>
              </a:rPr>
              <a:t>feel</a:t>
            </a:r>
            <a:r>
              <a:rPr lang="pl-PL" dirty="0" smtClean="0">
                <a:solidFill>
                  <a:srgbClr val="8A4500"/>
                </a:solidFill>
              </a:rPr>
              <a:t> </a:t>
            </a:r>
            <a:r>
              <a:rPr lang="en-US" dirty="0" smtClean="0">
                <a:solidFill>
                  <a:srgbClr val="8A4500"/>
                </a:solidFill>
              </a:rPr>
              <a:t>good in England and she  missed Spain. </a:t>
            </a:r>
            <a:r>
              <a:rPr lang="pl-PL" dirty="0" smtClean="0">
                <a:solidFill>
                  <a:srgbClr val="8A4500"/>
                </a:solidFill>
              </a:rPr>
              <a:t>Henry VIII </a:t>
            </a:r>
            <a:r>
              <a:rPr lang="pl-PL" dirty="0" err="1" smtClean="0">
                <a:solidFill>
                  <a:srgbClr val="8A4500"/>
                </a:solidFill>
              </a:rPr>
              <a:t>thought</a:t>
            </a:r>
            <a:r>
              <a:rPr lang="pl-PL" dirty="0" smtClean="0">
                <a:solidFill>
                  <a:srgbClr val="8A4500"/>
                </a:solidFill>
              </a:rPr>
              <a:t> </a:t>
            </a:r>
            <a:r>
              <a:rPr lang="pl-PL" dirty="0" err="1" smtClean="0">
                <a:solidFill>
                  <a:srgbClr val="8A4500"/>
                </a:solidFill>
              </a:rPr>
              <a:t>their</a:t>
            </a:r>
            <a:r>
              <a:rPr lang="pl-PL" dirty="0" smtClean="0">
                <a:solidFill>
                  <a:srgbClr val="8A4500"/>
                </a:solidFill>
              </a:rPr>
              <a:t> </a:t>
            </a:r>
            <a:r>
              <a:rPr lang="pl-PL" dirty="0" err="1" smtClean="0">
                <a:solidFill>
                  <a:srgbClr val="8A4500"/>
                </a:solidFill>
              </a:rPr>
              <a:t>marriage</a:t>
            </a:r>
            <a:r>
              <a:rPr lang="pl-PL" dirty="0" smtClean="0">
                <a:solidFill>
                  <a:srgbClr val="8A4500"/>
                </a:solidFill>
              </a:rPr>
              <a:t> </a:t>
            </a:r>
            <a:r>
              <a:rPr lang="pl-PL" dirty="0" err="1" smtClean="0">
                <a:solidFill>
                  <a:srgbClr val="8A4500"/>
                </a:solidFill>
              </a:rPr>
              <a:t>is</a:t>
            </a:r>
            <a:r>
              <a:rPr lang="pl-PL" dirty="0" smtClean="0">
                <a:solidFill>
                  <a:srgbClr val="8A4500"/>
                </a:solidFill>
              </a:rPr>
              <a:t> </a:t>
            </a:r>
            <a:r>
              <a:rPr lang="pl-PL" dirty="0" err="1" smtClean="0">
                <a:solidFill>
                  <a:srgbClr val="8A4500"/>
                </a:solidFill>
              </a:rPr>
              <a:t>unholy</a:t>
            </a:r>
            <a:r>
              <a:rPr lang="pl-PL" dirty="0" smtClean="0">
                <a:solidFill>
                  <a:srgbClr val="8A4500"/>
                </a:solidFill>
              </a:rPr>
              <a:t>. In 1533 </a:t>
            </a:r>
            <a:r>
              <a:rPr lang="pl-PL" dirty="0" err="1" smtClean="0">
                <a:solidFill>
                  <a:srgbClr val="8A4500"/>
                </a:solidFill>
              </a:rPr>
              <a:t>the</a:t>
            </a:r>
            <a:r>
              <a:rPr lang="pl-PL" dirty="0" smtClean="0">
                <a:solidFill>
                  <a:srgbClr val="8A4500"/>
                </a:solidFill>
              </a:rPr>
              <a:t> king </a:t>
            </a:r>
            <a:r>
              <a:rPr lang="pl-PL" dirty="0" err="1" smtClean="0">
                <a:solidFill>
                  <a:srgbClr val="8A4500"/>
                </a:solidFill>
              </a:rPr>
              <a:t>got</a:t>
            </a:r>
            <a:r>
              <a:rPr lang="pl-PL" dirty="0" smtClean="0">
                <a:solidFill>
                  <a:srgbClr val="8A4500"/>
                </a:solidFill>
              </a:rPr>
              <a:t> </a:t>
            </a:r>
            <a:r>
              <a:rPr lang="pl-PL" dirty="0" err="1" smtClean="0">
                <a:solidFill>
                  <a:srgbClr val="8A4500"/>
                </a:solidFill>
              </a:rPr>
              <a:t>divorce</a:t>
            </a:r>
            <a:r>
              <a:rPr lang="pl-PL" dirty="0" smtClean="0">
                <a:solidFill>
                  <a:srgbClr val="8A4500"/>
                </a:solidFill>
              </a:rPr>
              <a:t>.</a:t>
            </a:r>
          </a:p>
          <a:p>
            <a:pPr algn="just"/>
            <a:r>
              <a:rPr lang="pl-PL" dirty="0" smtClean="0">
                <a:solidFill>
                  <a:srgbClr val="8A4500"/>
                </a:solidFill>
              </a:rPr>
              <a:t>To </a:t>
            </a:r>
            <a:r>
              <a:rPr lang="pl-PL" dirty="0" err="1" smtClean="0">
                <a:solidFill>
                  <a:srgbClr val="8A4500"/>
                </a:solidFill>
              </a:rPr>
              <a:t>the</a:t>
            </a:r>
            <a:r>
              <a:rPr lang="pl-PL" dirty="0" smtClean="0">
                <a:solidFill>
                  <a:srgbClr val="8A4500"/>
                </a:solidFill>
              </a:rPr>
              <a:t> </a:t>
            </a:r>
            <a:r>
              <a:rPr lang="pl-PL" dirty="0" err="1" smtClean="0">
                <a:solidFill>
                  <a:srgbClr val="8A4500"/>
                </a:solidFill>
              </a:rPr>
              <a:t>end</a:t>
            </a:r>
            <a:r>
              <a:rPr lang="pl-PL" dirty="0" smtClean="0">
                <a:solidFill>
                  <a:srgbClr val="8A4500"/>
                </a:solidFill>
              </a:rPr>
              <a:t> of </a:t>
            </a:r>
            <a:r>
              <a:rPr lang="pl-PL" dirty="0" err="1" smtClean="0">
                <a:solidFill>
                  <a:srgbClr val="8A4500"/>
                </a:solidFill>
              </a:rPr>
              <a:t>the</a:t>
            </a:r>
            <a:r>
              <a:rPr lang="pl-PL" dirty="0" smtClean="0">
                <a:solidFill>
                  <a:srgbClr val="8A4500"/>
                </a:solidFill>
              </a:rPr>
              <a:t> life Catherine was </a:t>
            </a:r>
            <a:r>
              <a:rPr lang="pl-PL" dirty="0" err="1" smtClean="0">
                <a:solidFill>
                  <a:srgbClr val="8A4500"/>
                </a:solidFill>
              </a:rPr>
              <a:t>alone</a:t>
            </a:r>
            <a:r>
              <a:rPr lang="pl-PL" dirty="0" smtClean="0">
                <a:solidFill>
                  <a:srgbClr val="8A4500"/>
                </a:solidFill>
              </a:rPr>
              <a:t>.</a:t>
            </a:r>
          </a:p>
          <a:p>
            <a:pPr algn="just"/>
            <a:endParaRPr lang="pl-PL" dirty="0">
              <a:solidFill>
                <a:srgbClr val="8A4500"/>
              </a:solidFill>
            </a:endParaRPr>
          </a:p>
        </p:txBody>
      </p:sp>
      <p:sp>
        <p:nvSpPr>
          <p:cNvPr id="4" name="Tytuł 3"/>
          <p:cNvSpPr>
            <a:spLocks noGrp="1"/>
          </p:cNvSpPr>
          <p:nvPr>
            <p:ph type="title"/>
          </p:nvPr>
        </p:nvSpPr>
        <p:spPr>
          <a:xfrm>
            <a:off x="4429124" y="457200"/>
            <a:ext cx="4333876" cy="1066800"/>
          </a:xfrm>
        </p:spPr>
        <p:txBody>
          <a:bodyPr>
            <a:normAutofit/>
          </a:bodyPr>
          <a:lstStyle/>
          <a:p>
            <a:r>
              <a:rPr lang="pl-PL" sz="4800" spc="0" dirty="0" smtClean="0">
                <a:ln w="1905">
                  <a:solidFill>
                    <a:srgbClr val="9A4848"/>
                  </a:solidFill>
                </a:ln>
                <a:solidFill>
                  <a:srgbClr val="FF9933"/>
                </a:solidFill>
                <a:effectLst>
                  <a:innerShdw blurRad="69850" dist="43180" dir="5400000">
                    <a:srgbClr val="000000">
                      <a:alpha val="65000"/>
                    </a:srgbClr>
                  </a:innerShdw>
                </a:effectLst>
                <a:latin typeface="Brush Script MT" pitchFamily="66" charset="0"/>
              </a:rPr>
              <a:t>Catherine of Aragon</a:t>
            </a:r>
            <a:endParaRPr lang="pl-PL" sz="4800" spc="0" dirty="0">
              <a:ln w="1905">
                <a:solidFill>
                  <a:srgbClr val="9A4848"/>
                </a:solidFill>
              </a:ln>
              <a:solidFill>
                <a:srgbClr val="FF9933"/>
              </a:solidFill>
              <a:effectLst>
                <a:innerShdw blurRad="69850" dist="43180" dir="5400000">
                  <a:srgbClr val="000000">
                    <a:alpha val="65000"/>
                  </a:srgbClr>
                </a:innerShdw>
              </a:effectLst>
              <a:latin typeface="Brush Script MT" pitchFamily="66" charset="0"/>
            </a:endParaRPr>
          </a:p>
        </p:txBody>
      </p:sp>
      <p:pic>
        <p:nvPicPr>
          <p:cNvPr id="1026" name="Picture 2"/>
          <p:cNvPicPr>
            <a:picLocks noGrp="1" noChangeAspect="1" noChangeArrowheads="1"/>
          </p:cNvPicPr>
          <p:nvPr>
            <p:ph sz="quarter" idx="1"/>
          </p:nvPr>
        </p:nvPicPr>
        <p:blipFill>
          <a:blip r:embed="rId2"/>
          <a:srcRect/>
          <a:stretch>
            <a:fillRect/>
          </a:stretch>
        </p:blipFill>
        <p:spPr bwMode="auto">
          <a:xfrm>
            <a:off x="642910" y="1251891"/>
            <a:ext cx="3571900" cy="4848854"/>
          </a:xfrm>
          <a:prstGeom prst="rect">
            <a:avLst/>
          </a:prstGeom>
          <a:ln w="190500" cap="sq">
            <a:solidFill>
              <a:srgbClr val="C78C17"/>
            </a:solidFill>
            <a:prstDash val="solid"/>
            <a:miter lim="800000"/>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riblet"/>
            <a:bevelB w="82550" h="44450" prst="angle"/>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500034" y="1000108"/>
            <a:ext cx="3714776" cy="1214446"/>
          </a:xfrm>
        </p:spPr>
        <p:txBody>
          <a:bodyPr/>
          <a:lstStyle/>
          <a:p>
            <a:r>
              <a:rPr lang="pl-PL" sz="1200" dirty="0" smtClean="0">
                <a:solidFill>
                  <a:schemeClr val="accent2">
                    <a:lumMod val="40000"/>
                    <a:lumOff val="60000"/>
                  </a:schemeClr>
                </a:solidFill>
              </a:rPr>
              <a:t>Anne Boleyn, Tom Boleyn and Elisabeth </a:t>
            </a:r>
            <a:r>
              <a:rPr lang="pl-PL" sz="1200" dirty="0" err="1" smtClean="0">
                <a:solidFill>
                  <a:schemeClr val="accent2">
                    <a:lumMod val="40000"/>
                    <a:lumOff val="60000"/>
                  </a:schemeClr>
                </a:solidFill>
              </a:rPr>
              <a:t>Howard’s</a:t>
            </a:r>
            <a:r>
              <a:rPr lang="pl-PL" sz="1200" dirty="0" smtClean="0">
                <a:solidFill>
                  <a:schemeClr val="accent2">
                    <a:lumMod val="40000"/>
                    <a:lumOff val="60000"/>
                  </a:schemeClr>
                </a:solidFill>
              </a:rPr>
              <a:t> </a:t>
            </a:r>
            <a:r>
              <a:rPr lang="pl-PL" sz="1200" dirty="0" err="1" smtClean="0">
                <a:solidFill>
                  <a:schemeClr val="accent2">
                    <a:lumMod val="40000"/>
                    <a:lumOff val="60000"/>
                  </a:schemeClr>
                </a:solidFill>
              </a:rPr>
              <a:t>daughter</a:t>
            </a:r>
            <a:r>
              <a:rPr lang="pl-PL" sz="1200" dirty="0" smtClean="0">
                <a:solidFill>
                  <a:schemeClr val="accent2">
                    <a:lumMod val="40000"/>
                    <a:lumOff val="60000"/>
                  </a:schemeClr>
                </a:solidFill>
              </a:rPr>
              <a:t>, was </a:t>
            </a:r>
            <a:r>
              <a:rPr lang="pl-PL" sz="1200" dirty="0" err="1" smtClean="0">
                <a:solidFill>
                  <a:schemeClr val="accent2">
                    <a:lumMod val="40000"/>
                    <a:lumOff val="60000"/>
                  </a:schemeClr>
                </a:solidFill>
              </a:rPr>
              <a:t>born</a:t>
            </a:r>
            <a:r>
              <a:rPr lang="pl-PL" sz="1200" dirty="0" smtClean="0">
                <a:solidFill>
                  <a:schemeClr val="accent2">
                    <a:lumMod val="40000"/>
                    <a:lumOff val="60000"/>
                  </a:schemeClr>
                </a:solidFill>
              </a:rPr>
              <a:t> </a:t>
            </a:r>
            <a:r>
              <a:rPr lang="pl-PL" sz="1200" dirty="0" err="1" smtClean="0">
                <a:solidFill>
                  <a:schemeClr val="accent2">
                    <a:lumMod val="40000"/>
                    <a:lumOff val="60000"/>
                  </a:schemeClr>
                </a:solidFill>
              </a:rPr>
              <a:t>in</a:t>
            </a:r>
            <a:r>
              <a:rPr lang="pl-PL" sz="1200" dirty="0" smtClean="0">
                <a:solidFill>
                  <a:schemeClr val="accent2">
                    <a:lumMod val="40000"/>
                    <a:lumOff val="60000"/>
                  </a:schemeClr>
                </a:solidFill>
              </a:rPr>
              <a:t> 1501/1507.</a:t>
            </a:r>
            <a:r>
              <a:rPr lang="en-US" sz="1200" dirty="0" smtClean="0">
                <a:solidFill>
                  <a:schemeClr val="accent2">
                    <a:lumMod val="40000"/>
                    <a:lumOff val="60000"/>
                  </a:schemeClr>
                </a:solidFill>
              </a:rPr>
              <a:t> Anne was crowned queen on 1 June 1533</a:t>
            </a:r>
            <a:r>
              <a:rPr lang="pl-PL" sz="1200" dirty="0" smtClean="0">
                <a:solidFill>
                  <a:schemeClr val="accent2">
                    <a:lumMod val="40000"/>
                    <a:lumOff val="60000"/>
                  </a:schemeClr>
                </a:solidFill>
              </a:rPr>
              <a:t>. T</a:t>
            </a:r>
            <a:r>
              <a:rPr lang="en-US" sz="1200" dirty="0" smtClean="0">
                <a:solidFill>
                  <a:schemeClr val="accent2">
                    <a:lumMod val="40000"/>
                    <a:lumOff val="60000"/>
                  </a:schemeClr>
                </a:solidFill>
              </a:rPr>
              <a:t>he seventh of September 1533, the Princess Elizabeth came to the world. Anne Boleyn was beheaded in the Tower of London on May 19 in 1536</a:t>
            </a:r>
            <a:endParaRPr lang="pl-PL" sz="1200" dirty="0">
              <a:solidFill>
                <a:schemeClr val="accent2">
                  <a:lumMod val="40000"/>
                  <a:lumOff val="60000"/>
                </a:schemeClr>
              </a:solidFill>
            </a:endParaRPr>
          </a:p>
        </p:txBody>
      </p:sp>
      <p:sp>
        <p:nvSpPr>
          <p:cNvPr id="4" name="Tytuł 3"/>
          <p:cNvSpPr>
            <a:spLocks noGrp="1"/>
          </p:cNvSpPr>
          <p:nvPr>
            <p:ph type="title"/>
          </p:nvPr>
        </p:nvSpPr>
        <p:spPr>
          <a:xfrm>
            <a:off x="457200" y="155448"/>
            <a:ext cx="8229600" cy="701784"/>
          </a:xfrm>
        </p:spPr>
        <p:txBody>
          <a:bodyPr>
            <a:normAutofit/>
          </a:bodyPr>
          <a:lstStyle/>
          <a:p>
            <a:pPr algn="ctr"/>
            <a:r>
              <a:rPr lang="pl-PL" sz="4000" b="1" dirty="0" smtClean="0">
                <a:solidFill>
                  <a:srgbClr val="ECB10A"/>
                </a:solidFill>
                <a:latin typeface="Vivaldi" pitchFamily="66" charset="0"/>
              </a:rPr>
              <a:t>Anne   and   Mary  Boleyn</a:t>
            </a:r>
            <a:endParaRPr lang="pl-PL" sz="4000" b="1" dirty="0">
              <a:solidFill>
                <a:srgbClr val="ECB10A"/>
              </a:solidFill>
              <a:latin typeface="Vivaldi" pitchFamily="66" charset="0"/>
            </a:endParaRPr>
          </a:p>
        </p:txBody>
      </p:sp>
      <p:sp>
        <p:nvSpPr>
          <p:cNvPr id="8" name="Symbol zastępczy tekstu 7"/>
          <p:cNvSpPr>
            <a:spLocks noGrp="1"/>
          </p:cNvSpPr>
          <p:nvPr>
            <p:ph type="body" idx="3"/>
          </p:nvPr>
        </p:nvSpPr>
        <p:spPr>
          <a:xfrm>
            <a:off x="4643438" y="1071546"/>
            <a:ext cx="4040188" cy="804295"/>
          </a:xfrm>
        </p:spPr>
        <p:txBody>
          <a:bodyPr/>
          <a:lstStyle/>
          <a:p>
            <a:r>
              <a:rPr lang="pl-PL" sz="1200" dirty="0" err="1" smtClean="0">
                <a:solidFill>
                  <a:schemeClr val="accent2">
                    <a:lumMod val="40000"/>
                    <a:lumOff val="60000"/>
                  </a:schemeClr>
                </a:solidFill>
              </a:rPr>
              <a:t>Anne’s</a:t>
            </a:r>
            <a:r>
              <a:rPr lang="pl-PL" sz="1200" dirty="0" smtClean="0">
                <a:solidFill>
                  <a:schemeClr val="accent2">
                    <a:lumMod val="40000"/>
                    <a:lumOff val="60000"/>
                  </a:schemeClr>
                </a:solidFill>
              </a:rPr>
              <a:t>  sister</a:t>
            </a:r>
            <a:r>
              <a:rPr lang="en-US" sz="1200" dirty="0" smtClean="0">
                <a:solidFill>
                  <a:schemeClr val="accent2">
                    <a:lumMod val="40000"/>
                    <a:lumOff val="60000"/>
                  </a:schemeClr>
                </a:solidFill>
              </a:rPr>
              <a:t>, Mary Boleyn,</a:t>
            </a:r>
            <a:r>
              <a:rPr lang="pl-PL" sz="1200" dirty="0" smtClean="0">
                <a:solidFill>
                  <a:schemeClr val="accent2">
                    <a:lumMod val="40000"/>
                    <a:lumOff val="60000"/>
                  </a:schemeClr>
                </a:solidFill>
              </a:rPr>
              <a:t> was born in 1499/1500.</a:t>
            </a:r>
          </a:p>
          <a:p>
            <a:r>
              <a:rPr lang="pl-PL" sz="1200" dirty="0" smtClean="0">
                <a:solidFill>
                  <a:schemeClr val="accent2">
                    <a:lumMod val="40000"/>
                    <a:lumOff val="60000"/>
                  </a:schemeClr>
                </a:solidFill>
              </a:rPr>
              <a:t> She </a:t>
            </a:r>
            <a:r>
              <a:rPr lang="en-US" sz="1200" dirty="0" smtClean="0">
                <a:solidFill>
                  <a:schemeClr val="accent2">
                    <a:lumMod val="40000"/>
                    <a:lumOff val="60000"/>
                  </a:schemeClr>
                </a:solidFill>
              </a:rPr>
              <a:t>was the royal mistress in the years 1521-1526, and probably two of her children, Catherine born in 1524, and Henry, born in 1526, </a:t>
            </a:r>
            <a:r>
              <a:rPr lang="pl-PL" sz="1200" dirty="0" err="1" smtClean="0">
                <a:solidFill>
                  <a:schemeClr val="accent2">
                    <a:lumMod val="40000"/>
                    <a:lumOff val="60000"/>
                  </a:schemeClr>
                </a:solidFill>
              </a:rPr>
              <a:t>were</a:t>
            </a:r>
            <a:r>
              <a:rPr lang="pl-PL" sz="1200" dirty="0" smtClean="0">
                <a:solidFill>
                  <a:schemeClr val="accent2">
                    <a:lumMod val="40000"/>
                    <a:lumOff val="60000"/>
                  </a:schemeClr>
                </a:solidFill>
              </a:rPr>
              <a:t> </a:t>
            </a:r>
            <a:r>
              <a:rPr lang="en-US" sz="1200" dirty="0" smtClean="0">
                <a:solidFill>
                  <a:schemeClr val="accent2">
                    <a:lumMod val="40000"/>
                    <a:lumOff val="60000"/>
                  </a:schemeClr>
                </a:solidFill>
              </a:rPr>
              <a:t>the children of Henry VIII.</a:t>
            </a:r>
            <a:endParaRPr lang="pl-PL" sz="1200" dirty="0">
              <a:solidFill>
                <a:schemeClr val="accent2">
                  <a:lumMod val="40000"/>
                  <a:lumOff val="60000"/>
                </a:schemeClr>
              </a:solidFill>
            </a:endParaRPr>
          </a:p>
        </p:txBody>
      </p:sp>
      <p:pic>
        <p:nvPicPr>
          <p:cNvPr id="10" name="Picture 2"/>
          <p:cNvPicPr>
            <a:picLocks noGrp="1" noChangeAspect="1" noChangeArrowheads="1"/>
          </p:cNvPicPr>
          <p:nvPr>
            <p:ph sz="half" idx="2"/>
          </p:nvPr>
        </p:nvPicPr>
        <p:blipFill>
          <a:blip r:embed="rId2"/>
          <a:srcRect/>
          <a:stretch>
            <a:fillRect/>
          </a:stretch>
        </p:blipFill>
        <p:spPr bwMode="auto">
          <a:xfrm>
            <a:off x="714348" y="2357430"/>
            <a:ext cx="3214709" cy="3819408"/>
          </a:xfrm>
          <a:prstGeom prst="rect">
            <a:avLst/>
          </a:prstGeom>
          <a:ln>
            <a:headEnd/>
            <a:tailEnd/>
          </a:ln>
        </p:spPr>
        <p:style>
          <a:lnRef idx="0">
            <a:schemeClr val="dk1"/>
          </a:lnRef>
          <a:fillRef idx="3">
            <a:schemeClr val="dk1"/>
          </a:fillRef>
          <a:effectRef idx="3">
            <a:schemeClr val="dk1"/>
          </a:effectRef>
          <a:fontRef idx="minor">
            <a:schemeClr val="lt1"/>
          </a:fontRef>
        </p:style>
      </p:pic>
      <p:pic>
        <p:nvPicPr>
          <p:cNvPr id="1028" name="Picture 4"/>
          <p:cNvPicPr>
            <a:picLocks noGrp="1" noChangeAspect="1" noChangeArrowheads="1"/>
          </p:cNvPicPr>
          <p:nvPr>
            <p:ph sz="quarter" idx="4"/>
          </p:nvPr>
        </p:nvPicPr>
        <p:blipFill>
          <a:blip r:embed="rId3"/>
          <a:srcRect/>
          <a:stretch>
            <a:fillRect/>
          </a:stretch>
        </p:blipFill>
        <p:spPr bwMode="auto">
          <a:xfrm>
            <a:off x="5000628" y="2357430"/>
            <a:ext cx="3234901" cy="3857652"/>
          </a:xfrm>
          <a:prstGeom prst="rect">
            <a:avLst/>
          </a:prstGeom>
          <a:ln>
            <a:headEnd/>
            <a:tailEnd/>
          </a:ln>
        </p:spPr>
        <p:style>
          <a:lnRef idx="0">
            <a:schemeClr val="dk1"/>
          </a:lnRef>
          <a:fillRef idx="3">
            <a:schemeClr val="dk1"/>
          </a:fillRef>
          <a:effectRef idx="3">
            <a:schemeClr val="dk1"/>
          </a:effectRef>
          <a:fontRef idx="minor">
            <a:schemeClr val="lt1"/>
          </a:fontRef>
        </p:style>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9"/>
          <p:cNvSpPr>
            <a:spLocks noGrp="1"/>
          </p:cNvSpPr>
          <p:nvPr>
            <p:ph type="title"/>
          </p:nvPr>
        </p:nvSpPr>
        <p:spPr>
          <a:xfrm>
            <a:off x="4786314" y="457200"/>
            <a:ext cx="3900486" cy="1066800"/>
          </a:xfrm>
        </p:spPr>
        <p:txBody>
          <a:bodyPr>
            <a:normAutofit/>
          </a:bodyPr>
          <a:lstStyle/>
          <a:p>
            <a:r>
              <a:rPr lang="pl-PL" sz="4800" dirty="0" smtClean="0">
                <a:solidFill>
                  <a:schemeClr val="accent3">
                    <a:lumMod val="50000"/>
                  </a:schemeClr>
                </a:solidFill>
                <a:latin typeface="Vivaldi" pitchFamily="66" charset="0"/>
              </a:rPr>
              <a:t>Jane </a:t>
            </a:r>
            <a:r>
              <a:rPr lang="pl-PL" sz="4800" dirty="0" err="1" smtClean="0">
                <a:solidFill>
                  <a:schemeClr val="accent3">
                    <a:lumMod val="50000"/>
                  </a:schemeClr>
                </a:solidFill>
                <a:latin typeface="Vivaldi" pitchFamily="66" charset="0"/>
              </a:rPr>
              <a:t>Saymour</a:t>
            </a:r>
            <a:endParaRPr lang="pl-PL" sz="4800" dirty="0">
              <a:solidFill>
                <a:schemeClr val="accent3">
                  <a:lumMod val="50000"/>
                </a:schemeClr>
              </a:solidFill>
              <a:latin typeface="Vivaldi" pitchFamily="66" charset="0"/>
            </a:endParaRPr>
          </a:p>
        </p:txBody>
      </p:sp>
      <p:sp>
        <p:nvSpPr>
          <p:cNvPr id="12" name="Symbol zastępczy tekstu 11"/>
          <p:cNvSpPr>
            <a:spLocks noGrp="1"/>
          </p:cNvSpPr>
          <p:nvPr>
            <p:ph type="body" sz="half" idx="2"/>
          </p:nvPr>
        </p:nvSpPr>
        <p:spPr>
          <a:xfrm>
            <a:off x="4929190" y="1600200"/>
            <a:ext cx="3757610" cy="4419600"/>
          </a:xfrm>
        </p:spPr>
        <p:txBody>
          <a:bodyPr>
            <a:normAutofit/>
          </a:bodyPr>
          <a:lstStyle/>
          <a:p>
            <a:r>
              <a:rPr lang="pl-PL" sz="1400" dirty="0" smtClean="0">
                <a:solidFill>
                  <a:schemeClr val="accent3">
                    <a:lumMod val="60000"/>
                    <a:lumOff val="40000"/>
                  </a:schemeClr>
                </a:solidFill>
              </a:rPr>
              <a:t>Jane </a:t>
            </a:r>
            <a:r>
              <a:rPr lang="pl-PL" sz="1400" dirty="0" err="1" smtClean="0">
                <a:solidFill>
                  <a:schemeClr val="accent3">
                    <a:lumMod val="60000"/>
                    <a:lumOff val="40000"/>
                  </a:schemeClr>
                </a:solidFill>
              </a:rPr>
              <a:t>Saymour</a:t>
            </a:r>
            <a:r>
              <a:rPr lang="pl-PL" sz="1400" dirty="0" smtClean="0">
                <a:solidFill>
                  <a:schemeClr val="accent3">
                    <a:lumMod val="60000"/>
                    <a:lumOff val="40000"/>
                  </a:schemeClr>
                </a:solidFill>
              </a:rPr>
              <a:t>(1509-23 </a:t>
            </a:r>
            <a:r>
              <a:rPr lang="pl-PL" sz="1400" dirty="0" err="1" smtClean="0">
                <a:solidFill>
                  <a:schemeClr val="accent3">
                    <a:lumMod val="60000"/>
                    <a:lumOff val="40000"/>
                  </a:schemeClr>
                </a:solidFill>
              </a:rPr>
              <a:t>October</a:t>
            </a:r>
            <a:r>
              <a:rPr lang="pl-PL" sz="1400" dirty="0" smtClean="0">
                <a:solidFill>
                  <a:schemeClr val="accent3">
                    <a:lumMod val="60000"/>
                    <a:lumOff val="40000"/>
                  </a:schemeClr>
                </a:solidFill>
              </a:rPr>
              <a:t> 1537),</a:t>
            </a:r>
            <a:r>
              <a:rPr lang="en-US" sz="1400" dirty="0" smtClean="0">
                <a:solidFill>
                  <a:schemeClr val="accent3">
                    <a:lumMod val="60000"/>
                    <a:lumOff val="40000"/>
                  </a:schemeClr>
                </a:solidFill>
              </a:rPr>
              <a:t> </a:t>
            </a:r>
            <a:r>
              <a:rPr lang="pl-PL" sz="1400" dirty="0" smtClean="0">
                <a:solidFill>
                  <a:schemeClr val="accent3">
                    <a:lumMod val="60000"/>
                    <a:lumOff val="40000"/>
                  </a:schemeClr>
                </a:solidFill>
              </a:rPr>
              <a:t>t</a:t>
            </a:r>
            <a:r>
              <a:rPr lang="en-US" sz="1400" dirty="0" smtClean="0">
                <a:solidFill>
                  <a:schemeClr val="accent3">
                    <a:lumMod val="60000"/>
                    <a:lumOff val="40000"/>
                  </a:schemeClr>
                </a:solidFill>
              </a:rPr>
              <a:t>he third wife of Henry</a:t>
            </a:r>
            <a:r>
              <a:rPr lang="pl-PL" sz="1400" dirty="0" smtClean="0">
                <a:solidFill>
                  <a:schemeClr val="accent3">
                    <a:lumMod val="60000"/>
                    <a:lumOff val="40000"/>
                  </a:schemeClr>
                </a:solidFill>
              </a:rPr>
              <a:t>VIII.</a:t>
            </a:r>
            <a:r>
              <a:rPr lang="en-US" sz="1400" dirty="0" smtClean="0">
                <a:solidFill>
                  <a:schemeClr val="accent3">
                    <a:lumMod val="60000"/>
                    <a:lumOff val="40000"/>
                  </a:schemeClr>
                </a:solidFill>
              </a:rPr>
              <a:t> The king married her May</a:t>
            </a:r>
            <a:r>
              <a:rPr lang="pl-PL" sz="1400" dirty="0" smtClean="0">
                <a:solidFill>
                  <a:schemeClr val="accent3">
                    <a:lumMod val="60000"/>
                    <a:lumOff val="40000"/>
                  </a:schemeClr>
                </a:solidFill>
              </a:rPr>
              <a:t>  30 </a:t>
            </a:r>
            <a:r>
              <a:rPr lang="pl-PL" sz="1400" dirty="0" err="1" smtClean="0">
                <a:solidFill>
                  <a:schemeClr val="accent3">
                    <a:lumMod val="60000"/>
                    <a:lumOff val="40000"/>
                  </a:schemeClr>
                </a:solidFill>
              </a:rPr>
              <a:t>in</a:t>
            </a:r>
            <a:r>
              <a:rPr lang="pl-PL" sz="1400" dirty="0" smtClean="0">
                <a:solidFill>
                  <a:schemeClr val="accent3">
                    <a:lumMod val="60000"/>
                    <a:lumOff val="40000"/>
                  </a:schemeClr>
                </a:solidFill>
              </a:rPr>
              <a:t> </a:t>
            </a:r>
            <a:r>
              <a:rPr lang="en-US" sz="1400" dirty="0" smtClean="0">
                <a:solidFill>
                  <a:schemeClr val="accent3">
                    <a:lumMod val="60000"/>
                    <a:lumOff val="40000"/>
                  </a:schemeClr>
                </a:solidFill>
              </a:rPr>
              <a:t>1536, just 11 days after </a:t>
            </a:r>
            <a:r>
              <a:rPr lang="pl-PL" sz="1400" dirty="0" smtClean="0">
                <a:solidFill>
                  <a:schemeClr val="accent3">
                    <a:lumMod val="60000"/>
                    <a:lumOff val="40000"/>
                  </a:schemeClr>
                </a:solidFill>
              </a:rPr>
              <a:t> </a:t>
            </a:r>
            <a:r>
              <a:rPr lang="en-US" sz="1400" dirty="0" smtClean="0">
                <a:solidFill>
                  <a:schemeClr val="accent3">
                    <a:lumMod val="60000"/>
                    <a:lumOff val="40000"/>
                  </a:schemeClr>
                </a:solidFill>
              </a:rPr>
              <a:t>the </a:t>
            </a:r>
            <a:r>
              <a:rPr lang="pl-PL" sz="1400" dirty="0" err="1" smtClean="0">
                <a:solidFill>
                  <a:schemeClr val="accent3">
                    <a:lumMod val="60000"/>
                    <a:lumOff val="40000"/>
                  </a:schemeClr>
                </a:solidFill>
              </a:rPr>
              <a:t>death</a:t>
            </a:r>
            <a:r>
              <a:rPr lang="pl-PL" sz="1400" dirty="0" smtClean="0">
                <a:solidFill>
                  <a:schemeClr val="accent3">
                    <a:lumMod val="60000"/>
                    <a:lumOff val="40000"/>
                  </a:schemeClr>
                </a:solidFill>
              </a:rPr>
              <a:t>  </a:t>
            </a:r>
            <a:r>
              <a:rPr lang="en-US" sz="1400" dirty="0" smtClean="0">
                <a:solidFill>
                  <a:schemeClr val="accent3">
                    <a:lumMod val="60000"/>
                    <a:lumOff val="40000"/>
                  </a:schemeClr>
                </a:solidFill>
              </a:rPr>
              <a:t>of</a:t>
            </a:r>
            <a:r>
              <a:rPr lang="pl-PL" sz="1400" dirty="0" smtClean="0">
                <a:solidFill>
                  <a:schemeClr val="accent3">
                    <a:lumMod val="60000"/>
                    <a:lumOff val="40000"/>
                  </a:schemeClr>
                </a:solidFill>
              </a:rPr>
              <a:t> </a:t>
            </a:r>
            <a:r>
              <a:rPr lang="en-US" sz="1400" dirty="0" smtClean="0">
                <a:solidFill>
                  <a:schemeClr val="accent3">
                    <a:lumMod val="60000"/>
                    <a:lumOff val="40000"/>
                  </a:schemeClr>
                </a:solidFill>
              </a:rPr>
              <a:t>Anne Boleyn</a:t>
            </a:r>
            <a:r>
              <a:rPr lang="pl-PL" sz="1400" dirty="0" smtClean="0">
                <a:solidFill>
                  <a:schemeClr val="accent3">
                    <a:lumMod val="60000"/>
                    <a:lumOff val="40000"/>
                  </a:schemeClr>
                </a:solidFill>
              </a:rPr>
              <a:t>.</a:t>
            </a:r>
            <a:r>
              <a:rPr lang="en-US" sz="1400" dirty="0" smtClean="0">
                <a:solidFill>
                  <a:schemeClr val="accent3">
                    <a:lumMod val="60000"/>
                    <a:lumOff val="40000"/>
                  </a:schemeClr>
                </a:solidFill>
              </a:rPr>
              <a:t> Only Jane gave him the royal heir, Edward</a:t>
            </a:r>
            <a:r>
              <a:rPr lang="pl-PL" sz="1400" dirty="0" smtClean="0">
                <a:solidFill>
                  <a:schemeClr val="accent3">
                    <a:lumMod val="60000"/>
                    <a:lumOff val="40000"/>
                  </a:schemeClr>
                </a:solidFill>
              </a:rPr>
              <a:t> </a:t>
            </a:r>
            <a:r>
              <a:rPr lang="en-US" sz="1400" dirty="0" smtClean="0">
                <a:solidFill>
                  <a:schemeClr val="accent3">
                    <a:lumMod val="60000"/>
                    <a:lumOff val="40000"/>
                  </a:schemeClr>
                </a:solidFill>
              </a:rPr>
              <a:t>VI</a:t>
            </a:r>
            <a:r>
              <a:rPr lang="pl-PL" sz="1400" dirty="0" smtClean="0">
                <a:solidFill>
                  <a:schemeClr val="accent3">
                    <a:lumMod val="60000"/>
                    <a:lumOff val="40000"/>
                  </a:schemeClr>
                </a:solidFill>
              </a:rPr>
              <a:t>.</a:t>
            </a:r>
            <a:r>
              <a:rPr lang="en-US" sz="1400" dirty="0" smtClean="0">
                <a:solidFill>
                  <a:schemeClr val="accent3">
                    <a:lumMod val="60000"/>
                    <a:lumOff val="40000"/>
                  </a:schemeClr>
                </a:solidFill>
              </a:rPr>
              <a:t> She was warm and mild, </a:t>
            </a:r>
            <a:r>
              <a:rPr lang="pl-PL" sz="1400" dirty="0" err="1" smtClean="0">
                <a:solidFill>
                  <a:schemeClr val="accent3">
                    <a:lumMod val="60000"/>
                    <a:lumOff val="40000"/>
                  </a:schemeClr>
                </a:solidFill>
              </a:rPr>
              <a:t>what</a:t>
            </a:r>
            <a:r>
              <a:rPr lang="pl-PL" sz="1400" dirty="0" smtClean="0">
                <a:solidFill>
                  <a:schemeClr val="accent3">
                    <a:lumMod val="60000"/>
                    <a:lumOff val="40000"/>
                  </a:schemeClr>
                </a:solidFill>
              </a:rPr>
              <a:t> was </a:t>
            </a:r>
            <a:r>
              <a:rPr lang="pl-PL" sz="1400" dirty="0" err="1" smtClean="0">
                <a:solidFill>
                  <a:schemeClr val="accent3">
                    <a:lumMod val="60000"/>
                    <a:lumOff val="40000"/>
                  </a:schemeClr>
                </a:solidFill>
              </a:rPr>
              <a:t>unusual</a:t>
            </a:r>
            <a:r>
              <a:rPr lang="pl-PL" sz="1400" dirty="0" smtClean="0">
                <a:solidFill>
                  <a:schemeClr val="accent3">
                    <a:lumMod val="60000"/>
                    <a:lumOff val="40000"/>
                  </a:schemeClr>
                </a:solidFill>
              </a:rPr>
              <a:t> </a:t>
            </a:r>
            <a:r>
              <a:rPr lang="pl-PL" sz="1400" dirty="0" err="1" smtClean="0">
                <a:solidFill>
                  <a:schemeClr val="accent3">
                    <a:lumMod val="60000"/>
                    <a:lumOff val="40000"/>
                  </a:schemeClr>
                </a:solidFill>
              </a:rPr>
              <a:t>among</a:t>
            </a:r>
            <a:r>
              <a:rPr lang="pl-PL" sz="1400" dirty="0" smtClean="0">
                <a:solidFill>
                  <a:schemeClr val="accent3">
                    <a:lumMod val="60000"/>
                    <a:lumOff val="40000"/>
                  </a:schemeClr>
                </a:solidFill>
              </a:rPr>
              <a:t> </a:t>
            </a:r>
            <a:r>
              <a:rPr lang="en-US" sz="1400" dirty="0" smtClean="0">
                <a:solidFill>
                  <a:schemeClr val="accent3">
                    <a:lumMod val="60000"/>
                    <a:lumOff val="40000"/>
                  </a:schemeClr>
                </a:solidFill>
              </a:rPr>
              <a:t>her</a:t>
            </a:r>
            <a:r>
              <a:rPr lang="pl-PL" sz="1400" dirty="0" smtClean="0">
                <a:solidFill>
                  <a:schemeClr val="accent3">
                    <a:lumMod val="60000"/>
                    <a:lumOff val="40000"/>
                  </a:schemeClr>
                </a:solidFill>
              </a:rPr>
              <a:t>  </a:t>
            </a:r>
            <a:r>
              <a:rPr lang="en-US" sz="1400" dirty="0" smtClean="0">
                <a:solidFill>
                  <a:schemeClr val="accent3">
                    <a:lumMod val="60000"/>
                    <a:lumOff val="40000"/>
                  </a:schemeClr>
                </a:solidFill>
              </a:rPr>
              <a:t>predecessors</a:t>
            </a:r>
            <a:r>
              <a:rPr lang="pl-PL" sz="1400" dirty="0" smtClean="0">
                <a:solidFill>
                  <a:schemeClr val="accent3">
                    <a:lumMod val="60000"/>
                    <a:lumOff val="40000"/>
                  </a:schemeClr>
                </a:solidFill>
              </a:rPr>
              <a:t> . </a:t>
            </a:r>
            <a:r>
              <a:rPr lang="en-US" sz="1400" dirty="0" err="1" smtClean="0">
                <a:solidFill>
                  <a:schemeClr val="accent3">
                    <a:lumMod val="60000"/>
                    <a:lumOff val="40000"/>
                  </a:schemeClr>
                </a:solidFill>
              </a:rPr>
              <a:t>Unfortunat</a:t>
            </a:r>
            <a:r>
              <a:rPr lang="pl-PL" sz="1400" dirty="0" smtClean="0">
                <a:solidFill>
                  <a:schemeClr val="accent3">
                    <a:lumMod val="60000"/>
                    <a:lumOff val="40000"/>
                  </a:schemeClr>
                </a:solidFill>
              </a:rPr>
              <a:t>e</a:t>
            </a:r>
            <a:r>
              <a:rPr lang="en-US" sz="1400" dirty="0" err="1" smtClean="0">
                <a:solidFill>
                  <a:schemeClr val="accent3">
                    <a:lumMod val="60000"/>
                    <a:lumOff val="40000"/>
                  </a:schemeClr>
                </a:solidFill>
              </a:rPr>
              <a:t>ly</a:t>
            </a:r>
            <a:r>
              <a:rPr lang="en-US" sz="1400" dirty="0" smtClean="0">
                <a:solidFill>
                  <a:schemeClr val="accent3">
                    <a:lumMod val="60000"/>
                    <a:lumOff val="40000"/>
                  </a:schemeClr>
                </a:solidFill>
              </a:rPr>
              <a:t> she died some days after the childbirth. Henry </a:t>
            </a:r>
            <a:r>
              <a:rPr lang="pl-PL" sz="1400" dirty="0" smtClean="0">
                <a:solidFill>
                  <a:schemeClr val="accent3">
                    <a:lumMod val="60000"/>
                    <a:lumOff val="40000"/>
                  </a:schemeClr>
                </a:solidFill>
              </a:rPr>
              <a:t>VIII</a:t>
            </a:r>
            <a:r>
              <a:rPr lang="en-US" sz="1400" dirty="0" smtClean="0">
                <a:solidFill>
                  <a:schemeClr val="accent3">
                    <a:lumMod val="60000"/>
                    <a:lumOff val="40000"/>
                  </a:schemeClr>
                </a:solidFill>
              </a:rPr>
              <a:t> was distraught</a:t>
            </a:r>
            <a:r>
              <a:rPr lang="pl-PL" sz="1400" dirty="0" smtClean="0">
                <a:solidFill>
                  <a:schemeClr val="accent3">
                    <a:lumMod val="60000"/>
                    <a:lumOff val="40000"/>
                  </a:schemeClr>
                </a:solidFill>
              </a:rPr>
              <a:t>.</a:t>
            </a:r>
            <a:endParaRPr lang="pl-PL" sz="1400" dirty="0">
              <a:solidFill>
                <a:schemeClr val="accent3">
                  <a:lumMod val="60000"/>
                  <a:lumOff val="40000"/>
                </a:schemeClr>
              </a:solidFill>
            </a:endParaRPr>
          </a:p>
        </p:txBody>
      </p:sp>
      <p:pic>
        <p:nvPicPr>
          <p:cNvPr id="2051" name="Picture 3"/>
          <p:cNvPicPr>
            <a:picLocks noChangeAspect="1" noChangeArrowheads="1"/>
          </p:cNvPicPr>
          <p:nvPr/>
        </p:nvPicPr>
        <p:blipFill>
          <a:blip r:embed="rId2"/>
          <a:srcRect/>
          <a:stretch>
            <a:fillRect/>
          </a:stretch>
        </p:blipFill>
        <p:spPr bwMode="auto">
          <a:xfrm>
            <a:off x="714348" y="928670"/>
            <a:ext cx="3915450" cy="5351436"/>
          </a:xfrm>
          <a:prstGeom prst="ellipse">
            <a:avLst/>
          </a:prstGeom>
          <a:ln>
            <a:noFill/>
          </a:ln>
          <a:effectLst>
            <a:glow rad="228600">
              <a:schemeClr val="accent4">
                <a:satMod val="175000"/>
                <a:alpha val="40000"/>
              </a:schemeClr>
            </a:glow>
            <a:softEdge rad="112500"/>
          </a:effectLst>
          <a:scene3d>
            <a:camera prst="orthographicFront"/>
            <a:lightRig rig="soft" dir="t">
              <a:rot lat="0" lon="0" rev="18000000"/>
            </a:lightRig>
          </a:scene3d>
          <a:sp3d prstMaterial="dkEdge">
            <a:bevelT w="73660" h="44450" prst="relaxedInset"/>
          </a:sp3d>
        </p:spPr>
        <p:style>
          <a:lnRef idx="0">
            <a:schemeClr val="accent1"/>
          </a:lnRef>
          <a:fillRef idx="3">
            <a:schemeClr val="accent1"/>
          </a:fillRef>
          <a:effectRef idx="3">
            <a:schemeClr val="accent1"/>
          </a:effectRef>
          <a:fontRef idx="minor">
            <a:schemeClr val="lt1"/>
          </a:fontRef>
        </p:style>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00562" y="457200"/>
            <a:ext cx="4186238" cy="1066800"/>
          </a:xfrm>
        </p:spPr>
        <p:txBody>
          <a:bodyPr>
            <a:noAutofit/>
          </a:bodyPr>
          <a:lstStyle/>
          <a:p>
            <a:r>
              <a:rPr lang="pl-PL" sz="4400" dirty="0" smtClean="0">
                <a:solidFill>
                  <a:schemeClr val="bg2">
                    <a:lumMod val="75000"/>
                  </a:schemeClr>
                </a:solidFill>
                <a:latin typeface="Edwardian Script ITC" pitchFamily="66" charset="0"/>
              </a:rPr>
              <a:t>Anne  von </a:t>
            </a:r>
            <a:r>
              <a:rPr lang="pl-PL" sz="4400" dirty="0" err="1" smtClean="0">
                <a:solidFill>
                  <a:schemeClr val="bg2">
                    <a:lumMod val="75000"/>
                  </a:schemeClr>
                </a:solidFill>
                <a:latin typeface="Edwardian Script ITC" pitchFamily="66" charset="0"/>
              </a:rPr>
              <a:t>Kleve</a:t>
            </a:r>
            <a:endParaRPr lang="pl-PL" sz="4400" dirty="0">
              <a:solidFill>
                <a:schemeClr val="bg2">
                  <a:lumMod val="75000"/>
                </a:schemeClr>
              </a:solidFill>
              <a:latin typeface="Edwardian Script ITC" pitchFamily="66" charset="0"/>
            </a:endParaRPr>
          </a:p>
        </p:txBody>
      </p:sp>
      <p:sp>
        <p:nvSpPr>
          <p:cNvPr id="4" name="Symbol zastępczy tekstu 3"/>
          <p:cNvSpPr>
            <a:spLocks noGrp="1"/>
          </p:cNvSpPr>
          <p:nvPr>
            <p:ph type="body" sz="half" idx="2"/>
          </p:nvPr>
        </p:nvSpPr>
        <p:spPr>
          <a:xfrm>
            <a:off x="4572000" y="1600200"/>
            <a:ext cx="4114800" cy="4419600"/>
          </a:xfrm>
        </p:spPr>
        <p:txBody>
          <a:bodyPr/>
          <a:lstStyle/>
          <a:p>
            <a:r>
              <a:rPr lang="en-US" dirty="0" smtClean="0">
                <a:solidFill>
                  <a:schemeClr val="tx2">
                    <a:lumMod val="75000"/>
                  </a:schemeClr>
                </a:solidFill>
              </a:rPr>
              <a:t>Due to the prevailing situation in</a:t>
            </a:r>
            <a:r>
              <a:rPr lang="pl-PL" dirty="0" smtClean="0">
                <a:solidFill>
                  <a:schemeClr val="tx2">
                    <a:lumMod val="75000"/>
                  </a:schemeClr>
                </a:solidFill>
              </a:rPr>
              <a:t> </a:t>
            </a:r>
            <a:r>
              <a:rPr lang="en-US" dirty="0" smtClean="0">
                <a:solidFill>
                  <a:schemeClr val="tx2">
                    <a:lumMod val="75000"/>
                  </a:schemeClr>
                </a:solidFill>
              </a:rPr>
              <a:t>Europe</a:t>
            </a:r>
            <a:r>
              <a:rPr lang="pl-PL" dirty="0" smtClean="0">
                <a:solidFill>
                  <a:schemeClr val="tx2">
                    <a:lumMod val="75000"/>
                  </a:schemeClr>
                </a:solidFill>
              </a:rPr>
              <a:t>, </a:t>
            </a:r>
            <a:r>
              <a:rPr lang="en-US" dirty="0" smtClean="0">
                <a:solidFill>
                  <a:schemeClr val="tx2">
                    <a:lumMod val="75000"/>
                  </a:schemeClr>
                </a:solidFill>
              </a:rPr>
              <a:t>Thomas Cromwell - the principal advisor to the king - offered him a new wife Anne</a:t>
            </a:r>
            <a:r>
              <a:rPr lang="pl-PL" dirty="0" smtClean="0">
                <a:solidFill>
                  <a:schemeClr val="tx2">
                    <a:lumMod val="75000"/>
                  </a:schemeClr>
                </a:solidFill>
              </a:rPr>
              <a:t> von </a:t>
            </a:r>
            <a:r>
              <a:rPr lang="pl-PL" dirty="0" err="1" smtClean="0">
                <a:solidFill>
                  <a:schemeClr val="tx2">
                    <a:lumMod val="75000"/>
                  </a:schemeClr>
                </a:solidFill>
              </a:rPr>
              <a:t>Kleve</a:t>
            </a:r>
            <a:r>
              <a:rPr lang="pl-PL" dirty="0" smtClean="0">
                <a:solidFill>
                  <a:schemeClr val="tx2">
                    <a:lumMod val="75000"/>
                  </a:schemeClr>
                </a:solidFill>
              </a:rPr>
              <a:t> (</a:t>
            </a:r>
            <a:r>
              <a:rPr lang="pl-PL" b="1" dirty="0" smtClean="0">
                <a:solidFill>
                  <a:schemeClr val="tx2">
                    <a:lumMod val="75000"/>
                  </a:schemeClr>
                </a:solidFill>
              </a:rPr>
              <a:t>1515-1557). </a:t>
            </a:r>
            <a:r>
              <a:rPr lang="en-US" dirty="0" smtClean="0">
                <a:solidFill>
                  <a:schemeClr val="tx2">
                    <a:lumMod val="75000"/>
                  </a:schemeClr>
                </a:solidFill>
              </a:rPr>
              <a:t>She did not like the king, so</a:t>
            </a:r>
            <a:r>
              <a:rPr lang="pl-PL" dirty="0" smtClean="0">
                <a:solidFill>
                  <a:schemeClr val="tx2">
                    <a:lumMod val="75000"/>
                  </a:schemeClr>
                </a:solidFill>
              </a:rPr>
              <a:t> </a:t>
            </a:r>
            <a:r>
              <a:rPr lang="pl-PL" dirty="0" err="1" smtClean="0">
                <a:solidFill>
                  <a:schemeClr val="tx2">
                    <a:lumMod val="75000"/>
                  </a:schemeClr>
                </a:solidFill>
              </a:rPr>
              <a:t>he</a:t>
            </a:r>
            <a:r>
              <a:rPr lang="en-US" dirty="0" smtClean="0">
                <a:solidFill>
                  <a:schemeClr val="tx2">
                    <a:lumMod val="75000"/>
                  </a:schemeClr>
                </a:solidFill>
              </a:rPr>
              <a:t> pushed </a:t>
            </a:r>
            <a:r>
              <a:rPr lang="pl-PL" dirty="0" err="1" smtClean="0">
                <a:solidFill>
                  <a:schemeClr val="tx2">
                    <a:lumMod val="75000"/>
                  </a:schemeClr>
                </a:solidFill>
              </a:rPr>
              <a:t>her</a:t>
            </a:r>
            <a:r>
              <a:rPr lang="pl-PL" dirty="0" smtClean="0">
                <a:solidFill>
                  <a:schemeClr val="tx2">
                    <a:lumMod val="75000"/>
                  </a:schemeClr>
                </a:solidFill>
              </a:rPr>
              <a:t> </a:t>
            </a:r>
            <a:r>
              <a:rPr lang="en-US" dirty="0" smtClean="0">
                <a:solidFill>
                  <a:schemeClr val="tx2">
                    <a:lumMod val="75000"/>
                  </a:schemeClr>
                </a:solidFill>
              </a:rPr>
              <a:t>from the throne and began looking for a new wife</a:t>
            </a:r>
            <a:r>
              <a:rPr lang="pl-PL" dirty="0" smtClean="0">
                <a:solidFill>
                  <a:schemeClr val="tx2">
                    <a:lumMod val="75000"/>
                  </a:schemeClr>
                </a:solidFill>
              </a:rPr>
              <a:t>.</a:t>
            </a:r>
            <a:endParaRPr lang="en-US" dirty="0" smtClean="0">
              <a:solidFill>
                <a:schemeClr val="tx2">
                  <a:lumMod val="75000"/>
                </a:schemeClr>
              </a:solidFill>
            </a:endParaRPr>
          </a:p>
        </p:txBody>
      </p:sp>
      <p:pic>
        <p:nvPicPr>
          <p:cNvPr id="3074" name="Picture 2"/>
          <p:cNvPicPr>
            <a:picLocks noChangeAspect="1" noChangeArrowheads="1"/>
          </p:cNvPicPr>
          <p:nvPr/>
        </p:nvPicPr>
        <p:blipFill>
          <a:blip r:embed="rId2"/>
          <a:srcRect/>
          <a:stretch>
            <a:fillRect/>
          </a:stretch>
        </p:blipFill>
        <p:spPr bwMode="auto">
          <a:xfrm>
            <a:off x="714348" y="1357298"/>
            <a:ext cx="3357586" cy="4357718"/>
          </a:xfrm>
          <a:prstGeom prst="rect">
            <a:avLst/>
          </a:prstGeom>
          <a:solidFill>
            <a:srgbClr val="FFFFFF">
              <a:shade val="85000"/>
            </a:srgbClr>
          </a:solidFill>
          <a:ln w="190500" cap="sq">
            <a:solidFill>
              <a:schemeClr val="accent5">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6248" y="457200"/>
            <a:ext cx="4400552" cy="1066800"/>
          </a:xfrm>
        </p:spPr>
        <p:txBody>
          <a:bodyPr>
            <a:noAutofit/>
          </a:bodyPr>
          <a:lstStyle/>
          <a:p>
            <a:r>
              <a:rPr lang="pl-PL" sz="3200" dirty="0" smtClean="0">
                <a:solidFill>
                  <a:schemeClr val="accent3">
                    <a:lumMod val="50000"/>
                  </a:schemeClr>
                </a:solidFill>
                <a:latin typeface="Algerian" pitchFamily="82" charset="0"/>
              </a:rPr>
              <a:t>Catherine Howard</a:t>
            </a:r>
            <a:endParaRPr lang="pl-PL" sz="3200" dirty="0">
              <a:solidFill>
                <a:schemeClr val="accent3">
                  <a:lumMod val="50000"/>
                </a:schemeClr>
              </a:solidFill>
              <a:latin typeface="Algerian" pitchFamily="82" charset="0"/>
            </a:endParaRPr>
          </a:p>
        </p:txBody>
      </p:sp>
      <p:sp>
        <p:nvSpPr>
          <p:cNvPr id="4" name="Symbol zastępczy tekstu 3"/>
          <p:cNvSpPr>
            <a:spLocks noGrp="1"/>
          </p:cNvSpPr>
          <p:nvPr>
            <p:ph type="body" sz="half" idx="2"/>
          </p:nvPr>
        </p:nvSpPr>
        <p:spPr>
          <a:xfrm>
            <a:off x="4929190" y="1600200"/>
            <a:ext cx="3757610" cy="4419600"/>
          </a:xfrm>
        </p:spPr>
        <p:txBody>
          <a:bodyPr>
            <a:normAutofit/>
          </a:bodyPr>
          <a:lstStyle/>
          <a:p>
            <a:r>
              <a:rPr lang="pl-PL" sz="1400" dirty="0" smtClean="0"/>
              <a:t>Catherine Howard(1521/1525-13 </a:t>
            </a:r>
            <a:r>
              <a:rPr lang="pl-PL" sz="1400" dirty="0" err="1" smtClean="0"/>
              <a:t>February</a:t>
            </a:r>
            <a:r>
              <a:rPr lang="pl-PL" sz="1400" dirty="0" smtClean="0"/>
              <a:t> 1542)</a:t>
            </a:r>
          </a:p>
          <a:p>
            <a:r>
              <a:rPr lang="en-US" sz="1400" dirty="0" smtClean="0"/>
              <a:t>The marriage of a young girl with the creepy (he weighed nearly 140kg and his   ulcer on the leg had smelling unpleasant), aging man, for </a:t>
            </a:r>
            <a:r>
              <a:rPr lang="pl-PL" sz="1400" dirty="0" err="1" smtClean="0"/>
              <a:t>her</a:t>
            </a:r>
            <a:r>
              <a:rPr lang="en-US" sz="1400" dirty="0" smtClean="0"/>
              <a:t> was hard to bear – </a:t>
            </a:r>
            <a:r>
              <a:rPr lang="pl-PL" sz="1400" dirty="0" smtClean="0"/>
              <a:t>so </a:t>
            </a:r>
            <a:r>
              <a:rPr lang="pl-PL" sz="1400" dirty="0" err="1" smtClean="0"/>
              <a:t>she</a:t>
            </a:r>
            <a:r>
              <a:rPr lang="pl-PL" sz="1400" dirty="0" smtClean="0"/>
              <a:t> </a:t>
            </a:r>
            <a:r>
              <a:rPr lang="pl-PL" sz="1400" dirty="0" err="1" smtClean="0"/>
              <a:t>found</a:t>
            </a:r>
            <a:r>
              <a:rPr lang="pl-PL" sz="1400" dirty="0" smtClean="0"/>
              <a:t> a </a:t>
            </a:r>
            <a:r>
              <a:rPr lang="en-US" sz="1400" dirty="0" smtClean="0"/>
              <a:t>pleasant change in the arms</a:t>
            </a:r>
            <a:r>
              <a:rPr lang="pl-PL" sz="1400" dirty="0" smtClean="0"/>
              <a:t> of </a:t>
            </a:r>
            <a:r>
              <a:rPr lang="pl-PL" sz="1400" dirty="0" err="1" smtClean="0"/>
              <a:t>another</a:t>
            </a:r>
            <a:r>
              <a:rPr lang="pl-PL" sz="1400" dirty="0" smtClean="0"/>
              <a:t>  </a:t>
            </a:r>
            <a:r>
              <a:rPr lang="pl-PL" sz="1400" dirty="0" err="1" smtClean="0"/>
              <a:t>man</a:t>
            </a:r>
            <a:r>
              <a:rPr lang="en-US" sz="1400" dirty="0" smtClean="0"/>
              <a:t> </a:t>
            </a:r>
            <a:r>
              <a:rPr lang="pl-PL" sz="1400" dirty="0" smtClean="0"/>
              <a:t>(</a:t>
            </a:r>
            <a:r>
              <a:rPr lang="pl-PL" sz="1400" dirty="0" err="1" smtClean="0"/>
              <a:t>the</a:t>
            </a:r>
            <a:r>
              <a:rPr lang="pl-PL" sz="1400" dirty="0" smtClean="0"/>
              <a:t> </a:t>
            </a:r>
            <a:r>
              <a:rPr lang="en-US" sz="1400" dirty="0" smtClean="0"/>
              <a:t>favorite courtier of Henry, Thomas Culpeper</a:t>
            </a:r>
            <a:r>
              <a:rPr lang="pl-PL" sz="1400" dirty="0" smtClean="0"/>
              <a:t>) f</a:t>
            </a:r>
            <a:r>
              <a:rPr lang="en-US" sz="1400" dirty="0" smtClean="0"/>
              <a:t>or what was later beheaded</a:t>
            </a:r>
            <a:r>
              <a:rPr lang="pl-PL" sz="1400" dirty="0" smtClean="0"/>
              <a:t>.</a:t>
            </a:r>
            <a:endParaRPr lang="en-US" sz="1400" dirty="0" smtClean="0"/>
          </a:p>
          <a:p>
            <a:endParaRPr lang="pl-PL" sz="1400" dirty="0"/>
          </a:p>
        </p:txBody>
      </p:sp>
      <p:pic>
        <p:nvPicPr>
          <p:cNvPr id="4100" name="Picture 4"/>
          <p:cNvPicPr>
            <a:picLocks noChangeAspect="1" noChangeArrowheads="1"/>
          </p:cNvPicPr>
          <p:nvPr/>
        </p:nvPicPr>
        <p:blipFill>
          <a:blip r:embed="rId2">
            <a:lum bright="10000" contrast="20000"/>
          </a:blip>
          <a:srcRect/>
          <a:stretch>
            <a:fillRect/>
          </a:stretch>
        </p:blipFill>
        <p:spPr bwMode="auto">
          <a:xfrm>
            <a:off x="500034" y="714356"/>
            <a:ext cx="4286280" cy="5299401"/>
          </a:xfrm>
          <a:prstGeom prst="ellipse">
            <a:avLst/>
          </a:prstGeom>
          <a:ln w="190500" cap="rnd">
            <a:solidFill>
              <a:srgbClr val="1B4F7F"/>
            </a:solidFill>
            <a:prstDash val="solid"/>
          </a:ln>
          <a:effectLst>
            <a:glow rad="228600">
              <a:schemeClr val="accent5">
                <a:satMod val="175000"/>
                <a:alpha val="40000"/>
              </a:schemeClr>
            </a:glow>
            <a:innerShdw blurRad="63500" dist="50800" dir="2700000">
              <a:prstClr val="black">
                <a:alpha val="50000"/>
              </a:prstClr>
            </a:innerShdw>
            <a:softEdge rad="635000"/>
          </a:effectLst>
          <a:scene3d>
            <a:camera prst="perspectiveFront" fov="5400000"/>
            <a:lightRig rig="threePt" dir="t">
              <a:rot lat="0" lon="0" rev="19200000"/>
            </a:lightRig>
          </a:scene3d>
          <a:sp3d extrusionH="25400">
            <a:bevelT w="304800" h="152400"/>
            <a:extrusionClr>
              <a:srgbClr val="000000"/>
            </a:extrusionClr>
          </a:sp3d>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86380" y="457200"/>
            <a:ext cx="3400420" cy="1066800"/>
          </a:xfrm>
        </p:spPr>
        <p:txBody>
          <a:bodyPr>
            <a:noAutofit/>
          </a:bodyPr>
          <a:lstStyle/>
          <a:p>
            <a:r>
              <a:rPr lang="pl-PL" sz="3600" dirty="0" smtClean="0">
                <a:solidFill>
                  <a:srgbClr val="9A4848"/>
                </a:solidFill>
              </a:rPr>
              <a:t>Catherine </a:t>
            </a:r>
            <a:r>
              <a:rPr lang="pl-PL" sz="3600" dirty="0" err="1" smtClean="0">
                <a:solidFill>
                  <a:srgbClr val="9A4848"/>
                </a:solidFill>
              </a:rPr>
              <a:t>Parr</a:t>
            </a:r>
            <a:endParaRPr lang="pl-PL" sz="3600" dirty="0">
              <a:solidFill>
                <a:srgbClr val="9A4848"/>
              </a:solidFill>
            </a:endParaRPr>
          </a:p>
        </p:txBody>
      </p:sp>
      <p:sp>
        <p:nvSpPr>
          <p:cNvPr id="4" name="Symbol zastępczy tekstu 3"/>
          <p:cNvSpPr>
            <a:spLocks noGrp="1"/>
          </p:cNvSpPr>
          <p:nvPr>
            <p:ph type="body" sz="half" idx="2"/>
          </p:nvPr>
        </p:nvSpPr>
        <p:spPr>
          <a:xfrm>
            <a:off x="5286380" y="1600200"/>
            <a:ext cx="3643338" cy="4419600"/>
          </a:xfrm>
        </p:spPr>
        <p:txBody>
          <a:bodyPr/>
          <a:lstStyle/>
          <a:p>
            <a:r>
              <a:rPr lang="pl-PL" dirty="0" smtClean="0">
                <a:solidFill>
                  <a:schemeClr val="bg1"/>
                </a:solidFill>
              </a:rPr>
              <a:t>Catherine </a:t>
            </a:r>
            <a:r>
              <a:rPr lang="pl-PL" dirty="0" err="1" smtClean="0">
                <a:solidFill>
                  <a:schemeClr val="bg1"/>
                </a:solidFill>
              </a:rPr>
              <a:t>Parr</a:t>
            </a:r>
            <a:r>
              <a:rPr lang="pl-PL" dirty="0" smtClean="0">
                <a:solidFill>
                  <a:schemeClr val="bg1"/>
                </a:solidFill>
              </a:rPr>
              <a:t>(1512– 5 </a:t>
            </a:r>
            <a:r>
              <a:rPr lang="pl-PL" dirty="0" err="1" smtClean="0">
                <a:solidFill>
                  <a:schemeClr val="bg1"/>
                </a:solidFill>
              </a:rPr>
              <a:t>September</a:t>
            </a:r>
            <a:r>
              <a:rPr lang="pl-PL" dirty="0" smtClean="0">
                <a:solidFill>
                  <a:schemeClr val="bg1"/>
                </a:solidFill>
              </a:rPr>
              <a:t> 1548)</a:t>
            </a:r>
          </a:p>
          <a:p>
            <a:r>
              <a:rPr lang="en-US" sz="1400" dirty="0" smtClean="0">
                <a:solidFill>
                  <a:schemeClr val="bg1"/>
                </a:solidFill>
              </a:rPr>
              <a:t>Wedding of Catherine and Henry was held on</a:t>
            </a:r>
            <a:r>
              <a:rPr lang="pl-PL" sz="1400" dirty="0" smtClean="0">
                <a:solidFill>
                  <a:schemeClr val="bg1"/>
                </a:solidFill>
              </a:rPr>
              <a:t> 12 of </a:t>
            </a:r>
            <a:r>
              <a:rPr lang="pl-PL" sz="1400" dirty="0" err="1" smtClean="0">
                <a:solidFill>
                  <a:schemeClr val="bg1"/>
                </a:solidFill>
              </a:rPr>
              <a:t>July</a:t>
            </a:r>
            <a:r>
              <a:rPr lang="en-US" sz="1400" dirty="0" smtClean="0">
                <a:solidFill>
                  <a:schemeClr val="bg1"/>
                </a:solidFill>
              </a:rPr>
              <a:t>, 1543 in Hampton Court Palace.</a:t>
            </a:r>
            <a:r>
              <a:rPr lang="pl-PL" sz="1400" dirty="0" smtClean="0">
                <a:solidFill>
                  <a:schemeClr val="bg1"/>
                </a:solidFill>
              </a:rPr>
              <a:t> </a:t>
            </a:r>
            <a:r>
              <a:rPr lang="en-US" sz="1400" dirty="0" smtClean="0">
                <a:solidFill>
                  <a:schemeClr val="bg1"/>
                </a:solidFill>
              </a:rPr>
              <a:t>She was the only </a:t>
            </a:r>
            <a:r>
              <a:rPr lang="en-US" sz="1400" dirty="0" err="1" smtClean="0">
                <a:solidFill>
                  <a:schemeClr val="bg1"/>
                </a:solidFill>
              </a:rPr>
              <a:t>compan</a:t>
            </a:r>
            <a:r>
              <a:rPr lang="en-US" sz="1400" dirty="0" smtClean="0">
                <a:solidFill>
                  <a:schemeClr val="bg1"/>
                </a:solidFill>
              </a:rPr>
              <a:t> for the aging king. He didn't expect too much from her. After the death of Henry VIII in 1547 Catherine could marry h</a:t>
            </a:r>
            <a:r>
              <a:rPr lang="pl-PL" sz="1400" dirty="0" smtClean="0">
                <a:solidFill>
                  <a:schemeClr val="bg1"/>
                </a:solidFill>
              </a:rPr>
              <a:t>er</a:t>
            </a:r>
            <a:r>
              <a:rPr lang="en-US" sz="1400" dirty="0" smtClean="0">
                <a:solidFill>
                  <a:schemeClr val="bg1"/>
                </a:solidFill>
              </a:rPr>
              <a:t> old love, Thomas Seymour. Catherine's daughter, Mary Seymour, was put under the care of her cousin, who took </a:t>
            </a:r>
            <a:r>
              <a:rPr lang="pl-PL" sz="1400" dirty="0" err="1" smtClean="0">
                <a:solidFill>
                  <a:schemeClr val="bg1"/>
                </a:solidFill>
              </a:rPr>
              <a:t>her</a:t>
            </a:r>
            <a:r>
              <a:rPr lang="en-US" sz="1400" dirty="0" smtClean="0">
                <a:solidFill>
                  <a:schemeClr val="bg1"/>
                </a:solidFill>
              </a:rPr>
              <a:t> as another burden. Mary died at the age of about 2.</a:t>
            </a:r>
            <a:endParaRPr lang="pl-PL" sz="1400" dirty="0">
              <a:solidFill>
                <a:schemeClr val="bg1"/>
              </a:solidFill>
            </a:endParaRPr>
          </a:p>
        </p:txBody>
      </p:sp>
      <p:pic>
        <p:nvPicPr>
          <p:cNvPr id="5124" name="Picture 4"/>
          <p:cNvPicPr>
            <a:picLocks noChangeAspect="1" noChangeArrowheads="1"/>
          </p:cNvPicPr>
          <p:nvPr/>
        </p:nvPicPr>
        <p:blipFill>
          <a:blip r:embed="rId2"/>
          <a:srcRect/>
          <a:stretch>
            <a:fillRect/>
          </a:stretch>
        </p:blipFill>
        <p:spPr bwMode="auto">
          <a:xfrm>
            <a:off x="714348" y="1000108"/>
            <a:ext cx="4499485" cy="4991095"/>
          </a:xfrm>
          <a:prstGeom prst="round2DiagRect">
            <a:avLst>
              <a:gd name="adj1" fmla="val 16667"/>
              <a:gd name="adj2" fmla="val 0"/>
            </a:avLst>
          </a:prstGeom>
          <a:ln w="88900" cap="sq">
            <a:solidFill>
              <a:schemeClr val="bg1"/>
            </a:solidFill>
            <a:miter lim="800000"/>
          </a:ln>
          <a:effectLst>
            <a:outerShdw blurRad="76200" dir="18900000" sy="23000" kx="-1200000" algn="bl" rotWithShape="0">
              <a:prstClr val="black">
                <a:alpha val="20000"/>
              </a:prstClr>
            </a:outerShdw>
            <a:softEdge rad="317500"/>
          </a:effectLst>
          <a:scene3d>
            <a:camera prst="orthographicFront"/>
            <a:lightRig rig="threePt" dir="t"/>
          </a:scene3d>
          <a:sp3d>
            <a:bevelT w="114300" prst="artDeco"/>
          </a:sp3d>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Odlewnia metali">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517</TotalTime>
  <Words>726</Words>
  <Application>Microsoft Office PowerPoint</Application>
  <PresentationFormat>Pokaz na ekranie (4:3)</PresentationFormat>
  <Paragraphs>29</Paragraphs>
  <Slides>13</Slides>
  <Notes>0</Notes>
  <HiddenSlides>0</HiddenSlides>
  <MMClips>1</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Papier</vt:lpstr>
      <vt:lpstr>Henry VIII Tudor</vt:lpstr>
      <vt:lpstr>Henry VIII</vt:lpstr>
      <vt:lpstr>Six wifes of Henry VIII</vt:lpstr>
      <vt:lpstr>Catherine of Aragon</vt:lpstr>
      <vt:lpstr>Anne   and   Mary  Boleyn</vt:lpstr>
      <vt:lpstr>Jane Saymour</vt:lpstr>
      <vt:lpstr>Anne  von Kleve</vt:lpstr>
      <vt:lpstr>Catherine Howard</vt:lpstr>
      <vt:lpstr>Catherine Parr</vt:lpstr>
      <vt:lpstr>Henry VIII’s children</vt:lpstr>
      <vt:lpstr>Slajd 11</vt:lpstr>
      <vt:lpstr>Henry VIII was Catholic. When the Pope didn’t let the king divorce, he founded Evangelic  Church. When Edward was king, the main religion was Protestantism. After his death, Mary tried to restore her mother’s religion- Catholicism in a very bloody  way. Since the  reign of her  sister- Elisabeth I , England has been a Protestant  country.</vt:lpstr>
      <vt:lpstr>The END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Tudors</dc:title>
  <dc:creator>Jarek</dc:creator>
  <cp:lastModifiedBy>czytelnik0004</cp:lastModifiedBy>
  <cp:revision>49</cp:revision>
  <dcterms:created xsi:type="dcterms:W3CDTF">2011-05-14T14:51:51Z</dcterms:created>
  <dcterms:modified xsi:type="dcterms:W3CDTF">2011-06-07T10:09:06Z</dcterms:modified>
</cp:coreProperties>
</file>